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</p:sldIdLst>
  <p:sldSz cy="5143500" cx="9144000"/>
  <p:notesSz cx="6858000" cy="9144000"/>
  <p:embeddedFontLst>
    <p:embeddedFont>
      <p:font typeface="Sniglet"/>
      <p:regular r:id="rId23"/>
    </p:embeddedFont>
    <p:embeddedFont>
      <p:font typeface="Bangers"/>
      <p:regular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11" Type="http://schemas.openxmlformats.org/officeDocument/2006/relationships/slide" Target="slides/slide7.xml"/><Relationship Id="rId22" Type="http://schemas.openxmlformats.org/officeDocument/2006/relationships/slide" Target="slides/slide18.xml"/><Relationship Id="rId10" Type="http://schemas.openxmlformats.org/officeDocument/2006/relationships/slide" Target="slides/slide6.xml"/><Relationship Id="rId21" Type="http://schemas.openxmlformats.org/officeDocument/2006/relationships/slide" Target="slides/slide17.xml"/><Relationship Id="rId13" Type="http://schemas.openxmlformats.org/officeDocument/2006/relationships/slide" Target="slides/slide9.xml"/><Relationship Id="rId24" Type="http://schemas.openxmlformats.org/officeDocument/2006/relationships/font" Target="fonts/Bangers-regular.fntdata"/><Relationship Id="rId12" Type="http://schemas.openxmlformats.org/officeDocument/2006/relationships/slide" Target="slides/slide8.xml"/><Relationship Id="rId23" Type="http://schemas.openxmlformats.org/officeDocument/2006/relationships/font" Target="fonts/Snigle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3b2e58807_0_1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3b2e5880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745b4f3f49_0_6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745b4f3f4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3b2e58807_0_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83b2e58807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745b4f3f49_0_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745b4f3f49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45b4f3f49_0_2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45b4f3f4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0" name="Google Shape;10;p2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315275" y="9212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12" name="Google Shape;12;p2"/>
          <p:cNvSpPr/>
          <p:nvPr/>
        </p:nvSpPr>
        <p:spPr>
          <a:xfrm>
            <a:off x="1010475" y="616425"/>
            <a:ext cx="6411650" cy="3910600"/>
          </a:xfrm>
          <a:custGeom>
            <a:rect b="b" l="l" r="r" t="t"/>
            <a:pathLst>
              <a:path extrusionOk="0" h="156424" w="256466">
                <a:moveTo>
                  <a:pt x="39612" y="0"/>
                </a:moveTo>
                <a:lnTo>
                  <a:pt x="39612" y="26023"/>
                </a:lnTo>
                <a:lnTo>
                  <a:pt x="0" y="23918"/>
                </a:lnTo>
                <a:lnTo>
                  <a:pt x="40190" y="61876"/>
                </a:lnTo>
                <a:lnTo>
                  <a:pt x="40190" y="156424"/>
                </a:lnTo>
                <a:lnTo>
                  <a:pt x="256466" y="139076"/>
                </a:lnTo>
                <a:lnTo>
                  <a:pt x="248659" y="1995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13" name="Google Shape;13;p2"/>
          <p:cNvSpPr txBox="1"/>
          <p:nvPr>
            <p:ph type="ctrTitle"/>
          </p:nvPr>
        </p:nvSpPr>
        <p:spPr>
          <a:xfrm>
            <a:off x="2572125" y="2068625"/>
            <a:ext cx="42717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4.png" id="15" name="Google Shape;15;p3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3"/>
          <p:cNvSpPr/>
          <p:nvPr/>
        </p:nvSpPr>
        <p:spPr>
          <a:xfrm flipH="1" rot="169468">
            <a:off x="3608972" y="6461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001936">
              <a:alpha val="21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/>
          <p:nvPr/>
        </p:nvSpPr>
        <p:spPr>
          <a:xfrm flipH="1" rot="169468">
            <a:off x="3380372" y="417596"/>
            <a:ext cx="5247975" cy="3809532"/>
          </a:xfrm>
          <a:prstGeom prst="wedgeEllipseCallout">
            <a:avLst>
              <a:gd fmla="val -42509" name="adj1"/>
              <a:gd fmla="val 62980" name="adj2"/>
            </a:avLst>
          </a:pr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4101125" y="1659550"/>
            <a:ext cx="3767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4101125" y="2687651"/>
            <a:ext cx="3767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2.png" id="22" name="Google Shape;22;p4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/>
          <p:nvPr/>
        </p:nvSpPr>
        <p:spPr>
          <a:xfrm>
            <a:off x="1992350" y="3777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24" name="Google Shape;24;p4"/>
          <p:cNvSpPr/>
          <p:nvPr/>
        </p:nvSpPr>
        <p:spPr>
          <a:xfrm>
            <a:off x="1763750" y="-114625"/>
            <a:ext cx="5616577" cy="5220440"/>
          </a:xfrm>
          <a:custGeom>
            <a:rect b="b" l="l" r="r" t="t"/>
            <a:pathLst>
              <a:path extrusionOk="0" h="106692" w="114788">
                <a:moveTo>
                  <a:pt x="40479" y="15324"/>
                </a:moveTo>
                <a:lnTo>
                  <a:pt x="41346" y="3758"/>
                </a:lnTo>
                <a:lnTo>
                  <a:pt x="52623" y="13878"/>
                </a:lnTo>
                <a:lnTo>
                  <a:pt x="56382" y="0"/>
                </a:lnTo>
                <a:lnTo>
                  <a:pt x="63610" y="14746"/>
                </a:lnTo>
                <a:lnTo>
                  <a:pt x="70549" y="2024"/>
                </a:lnTo>
                <a:lnTo>
                  <a:pt x="75754" y="17926"/>
                </a:lnTo>
                <a:lnTo>
                  <a:pt x="85006" y="6939"/>
                </a:lnTo>
                <a:lnTo>
                  <a:pt x="85006" y="23131"/>
                </a:lnTo>
                <a:lnTo>
                  <a:pt x="100620" y="13589"/>
                </a:lnTo>
                <a:lnTo>
                  <a:pt x="96861" y="31516"/>
                </a:lnTo>
                <a:lnTo>
                  <a:pt x="111896" y="26889"/>
                </a:lnTo>
                <a:lnTo>
                  <a:pt x="100909" y="41057"/>
                </a:lnTo>
                <a:lnTo>
                  <a:pt x="114209" y="42214"/>
                </a:lnTo>
                <a:lnTo>
                  <a:pt x="104379" y="53201"/>
                </a:lnTo>
                <a:lnTo>
                  <a:pt x="114788" y="59851"/>
                </a:lnTo>
                <a:lnTo>
                  <a:pt x="101198" y="64188"/>
                </a:lnTo>
                <a:lnTo>
                  <a:pt x="105246" y="74886"/>
                </a:lnTo>
                <a:lnTo>
                  <a:pt x="93102" y="73730"/>
                </a:lnTo>
                <a:lnTo>
                  <a:pt x="97150" y="85006"/>
                </a:lnTo>
                <a:lnTo>
                  <a:pt x="88187" y="81537"/>
                </a:lnTo>
                <a:lnTo>
                  <a:pt x="87319" y="95994"/>
                </a:lnTo>
                <a:lnTo>
                  <a:pt x="76043" y="91078"/>
                </a:lnTo>
                <a:lnTo>
                  <a:pt x="71417" y="101776"/>
                </a:lnTo>
                <a:lnTo>
                  <a:pt x="64478" y="93970"/>
                </a:lnTo>
                <a:lnTo>
                  <a:pt x="58984" y="106692"/>
                </a:lnTo>
                <a:lnTo>
                  <a:pt x="52334" y="88187"/>
                </a:lnTo>
                <a:lnTo>
                  <a:pt x="45105" y="100620"/>
                </a:lnTo>
                <a:lnTo>
                  <a:pt x="41636" y="86741"/>
                </a:lnTo>
                <a:lnTo>
                  <a:pt x="29492" y="102355"/>
                </a:lnTo>
                <a:lnTo>
                  <a:pt x="29781" y="83271"/>
                </a:lnTo>
                <a:lnTo>
                  <a:pt x="20239" y="87319"/>
                </a:lnTo>
                <a:lnTo>
                  <a:pt x="21107" y="76332"/>
                </a:lnTo>
                <a:lnTo>
                  <a:pt x="4915" y="79224"/>
                </a:lnTo>
                <a:lnTo>
                  <a:pt x="16191" y="66212"/>
                </a:lnTo>
                <a:lnTo>
                  <a:pt x="7806" y="62164"/>
                </a:lnTo>
                <a:lnTo>
                  <a:pt x="14167" y="56960"/>
                </a:lnTo>
                <a:lnTo>
                  <a:pt x="0" y="47997"/>
                </a:lnTo>
                <a:lnTo>
                  <a:pt x="18215" y="43081"/>
                </a:lnTo>
                <a:lnTo>
                  <a:pt x="9252" y="31516"/>
                </a:lnTo>
                <a:lnTo>
                  <a:pt x="26022" y="33540"/>
                </a:lnTo>
                <a:lnTo>
                  <a:pt x="16191" y="18504"/>
                </a:lnTo>
                <a:lnTo>
                  <a:pt x="31516" y="23420"/>
                </a:lnTo>
                <a:lnTo>
                  <a:pt x="32094" y="11854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2905800" y="2161800"/>
            <a:ext cx="33324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81000" lvl="0" marL="457200" rtl="0" algn="ctr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indent="-381000" lvl="3" marL="18288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indent="-381000" lvl="4" marL="22860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indent="-381000" lvl="5" marL="27432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indent="-381000" lvl="6" marL="32004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indent="-381000" lvl="7" marL="365760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indent="-381000" lvl="8" marL="411480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Bangers"/>
              <a:buChar char="×"/>
              <a:defRPr sz="2400">
                <a:solidFill>
                  <a:srgbClr val="000000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>
                <a:latin typeface="Bangers"/>
                <a:ea typeface="Bangers"/>
                <a:cs typeface="Bangers"/>
                <a:sym typeface="Bangers"/>
              </a:defRPr>
            </a:lvl1pPr>
            <a:lvl2pPr lvl="1">
              <a:buNone/>
              <a:defRPr>
                <a:latin typeface="Bangers"/>
                <a:ea typeface="Bangers"/>
                <a:cs typeface="Bangers"/>
                <a:sym typeface="Bangers"/>
              </a:defRPr>
            </a:lvl2pPr>
            <a:lvl3pPr lvl="2">
              <a:buNone/>
              <a:defRPr>
                <a:latin typeface="Bangers"/>
                <a:ea typeface="Bangers"/>
                <a:cs typeface="Bangers"/>
                <a:sym typeface="Bangers"/>
              </a:defRPr>
            </a:lvl3pPr>
            <a:lvl4pPr lvl="3">
              <a:buNone/>
              <a:defRPr>
                <a:latin typeface="Bangers"/>
                <a:ea typeface="Bangers"/>
                <a:cs typeface="Bangers"/>
                <a:sym typeface="Bangers"/>
              </a:defRPr>
            </a:lvl4pPr>
            <a:lvl5pPr lvl="4">
              <a:buNone/>
              <a:defRPr>
                <a:latin typeface="Bangers"/>
                <a:ea typeface="Bangers"/>
                <a:cs typeface="Bangers"/>
                <a:sym typeface="Bangers"/>
              </a:defRPr>
            </a:lvl5pPr>
            <a:lvl6pPr lvl="5">
              <a:buNone/>
              <a:defRPr>
                <a:latin typeface="Bangers"/>
                <a:ea typeface="Bangers"/>
                <a:cs typeface="Bangers"/>
                <a:sym typeface="Bangers"/>
              </a:defRPr>
            </a:lvl6pPr>
            <a:lvl7pPr lvl="6">
              <a:buNone/>
              <a:defRPr>
                <a:latin typeface="Bangers"/>
                <a:ea typeface="Bangers"/>
                <a:cs typeface="Bangers"/>
                <a:sym typeface="Bangers"/>
              </a:defRPr>
            </a:lvl7pPr>
            <a:lvl8pPr lvl="7">
              <a:buNone/>
              <a:defRPr>
                <a:latin typeface="Bangers"/>
                <a:ea typeface="Bangers"/>
                <a:cs typeface="Bangers"/>
                <a:sym typeface="Bangers"/>
              </a:defRPr>
            </a:lvl8pPr>
            <a:lvl9pPr lvl="8">
              <a:buNone/>
              <a:defRPr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28" name="Google Shape;28;p5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0" name="Google Shape;30;p5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1" name="Google Shape;31;p5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SzPts val="3000"/>
              <a:buChar char="×"/>
              <a:defRPr/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SzPts val="2400"/>
              <a:buChar char="×"/>
              <a:defRPr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35" name="Google Shape;35;p6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37" name="Google Shape;37;p6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38" name="Google Shape;38;p6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" type="body"/>
          </p:nvPr>
        </p:nvSpPr>
        <p:spPr>
          <a:xfrm>
            <a:off x="1073625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40" name="Google Shape;40;p6"/>
          <p:cNvSpPr txBox="1"/>
          <p:nvPr>
            <p:ph idx="2" type="body"/>
          </p:nvPr>
        </p:nvSpPr>
        <p:spPr>
          <a:xfrm>
            <a:off x="4674251" y="1550125"/>
            <a:ext cx="33963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×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×"/>
              <a:defRPr sz="2200"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43" name="Google Shape;43;p7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7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45" name="Google Shape;45;p7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46" name="Google Shape;46;p7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" type="body"/>
          </p:nvPr>
        </p:nvSpPr>
        <p:spPr>
          <a:xfrm>
            <a:off x="902950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2" type="body"/>
          </p:nvPr>
        </p:nvSpPr>
        <p:spPr>
          <a:xfrm>
            <a:off x="3315993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3" type="body"/>
          </p:nvPr>
        </p:nvSpPr>
        <p:spPr>
          <a:xfrm>
            <a:off x="5729035" y="1556175"/>
            <a:ext cx="2295300" cy="282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×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×"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2" name="Google Shape;52;p8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3" name="Google Shape;53;p8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54" name="Google Shape;54;p8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55" name="Google Shape;55;p8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56" name="Google Shape;56;p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1.png" id="58" name="Google Shape;58;p9"/>
          <p:cNvPicPr preferRelativeResize="0"/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734600" y="7635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001936">
              <a:alpha val="21920"/>
            </a:srgbClr>
          </a:solidFill>
          <a:ln>
            <a:noFill/>
          </a:ln>
        </p:spPr>
      </p:sp>
      <p:sp>
        <p:nvSpPr>
          <p:cNvPr id="60" name="Google Shape;60;p9"/>
          <p:cNvSpPr/>
          <p:nvPr/>
        </p:nvSpPr>
        <p:spPr>
          <a:xfrm>
            <a:off x="506000" y="534900"/>
            <a:ext cx="7879000" cy="4185275"/>
          </a:xfrm>
          <a:custGeom>
            <a:rect b="b" l="l" r="r" t="t"/>
            <a:pathLst>
              <a:path extrusionOk="0" h="167411" w="315160">
                <a:moveTo>
                  <a:pt x="0" y="0"/>
                </a:moveTo>
                <a:lnTo>
                  <a:pt x="315160" y="10409"/>
                </a:lnTo>
                <a:lnTo>
                  <a:pt x="310823" y="159315"/>
                </a:lnTo>
                <a:lnTo>
                  <a:pt x="9252" y="167411"/>
                </a:lnTo>
                <a:close/>
              </a:path>
            </a:pathLst>
          </a:custGeom>
          <a:solidFill>
            <a:srgbClr val="FFFFFF"/>
          </a:solidFill>
          <a:ln cap="flat" cmpd="sng" w="76200">
            <a:solidFill>
              <a:srgbClr val="000000"/>
            </a:solidFill>
            <a:prstDash val="solid"/>
            <a:miter lim="8000"/>
            <a:headEnd len="med" w="med" type="none"/>
            <a:tailEnd len="med" w="med" type="none"/>
          </a:ln>
        </p:spPr>
      </p:sp>
      <p:sp>
        <p:nvSpPr>
          <p:cNvPr id="61" name="Google Shape;61;p9"/>
          <p:cNvSpPr txBox="1"/>
          <p:nvPr>
            <p:ph idx="1" type="body"/>
          </p:nvPr>
        </p:nvSpPr>
        <p:spPr>
          <a:xfrm rot="-120953">
            <a:off x="457216" y="4025232"/>
            <a:ext cx="8229893" cy="519622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SzPts val="1400"/>
              <a:buNone/>
              <a:defRPr sz="1400"/>
            </a:lvl1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mic-03.png" id="64" name="Google Shape;64;p10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rgbClr val="00A7EB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angers"/>
              <a:buNone/>
              <a:defRPr sz="3000">
                <a:solidFill>
                  <a:schemeClr val="dk1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052050" y="1545942"/>
            <a:ext cx="7710900" cy="3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Sniglet"/>
              <a:buChar char="×"/>
              <a:defRPr sz="30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Sniglet"/>
              <a:buChar char="×"/>
              <a:defRPr sz="24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Sniglet"/>
              <a:buChar char="×"/>
              <a:defRPr sz="1800">
                <a:solidFill>
                  <a:schemeClr val="dk1"/>
                </a:solidFill>
                <a:latin typeface="Sniglet"/>
                <a:ea typeface="Sniglet"/>
                <a:cs typeface="Sniglet"/>
                <a:sym typeface="Snigle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1pPr>
            <a:lvl2pPr lvl="1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2pPr>
            <a:lvl3pPr lvl="2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3pPr>
            <a:lvl4pPr lvl="3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4pPr>
            <a:lvl5pPr lvl="4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5pPr>
            <a:lvl6pPr lvl="5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6pPr>
            <a:lvl7pPr lvl="6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7pPr>
            <a:lvl8pPr lvl="7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8pPr>
            <a:lvl9pPr lvl="8" algn="r">
              <a:buNone/>
              <a:defRPr sz="12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.png"/><Relationship Id="rId5" Type="http://schemas.openxmlformats.org/officeDocument/2006/relationships/image" Target="../media/image1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7175" y="800650"/>
            <a:ext cx="1388076" cy="138807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1"/>
          <p:cNvSpPr txBox="1"/>
          <p:nvPr>
            <p:ph type="ctrTitle"/>
          </p:nvPr>
        </p:nvSpPr>
        <p:spPr>
          <a:xfrm>
            <a:off x="1399950" y="2287400"/>
            <a:ext cx="6344100" cy="1159800"/>
          </a:xfrm>
          <a:prstGeom prst="rect">
            <a:avLst/>
          </a:prstGeom>
          <a:effectLst>
            <a:outerShdw blurRad="57150" rotWithShape="0" algn="bl" dir="7560000" dist="47625">
              <a:srgbClr val="00A7EB">
                <a:alpha val="93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 - Force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Leadership Academy</a:t>
            </a:r>
            <a:endParaRPr sz="48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0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64" name="Google Shape;164;p20"/>
          <p:cNvSpPr txBox="1"/>
          <p:nvPr/>
        </p:nvSpPr>
        <p:spPr>
          <a:xfrm>
            <a:off x="0" y="960600"/>
            <a:ext cx="5265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i="1" lang="en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“ </a:t>
            </a:r>
            <a:r>
              <a:rPr lang="en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Things </a:t>
            </a:r>
            <a:r>
              <a:rPr lang="en" sz="4800">
                <a:solidFill>
                  <a:srgbClr val="0000FF"/>
                </a:solidFill>
                <a:latin typeface="Bangers"/>
                <a:ea typeface="Bangers"/>
                <a:cs typeface="Bangers"/>
                <a:sym typeface="Bangers"/>
              </a:rPr>
              <a:t>turn out best</a:t>
            </a:r>
            <a:r>
              <a:rPr lang="en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 for the people who </a:t>
            </a:r>
            <a:r>
              <a:rPr lang="en" sz="4800">
                <a:solidFill>
                  <a:srgbClr val="0000FF"/>
                </a:solidFill>
                <a:latin typeface="Bangers"/>
                <a:ea typeface="Bangers"/>
                <a:cs typeface="Bangers"/>
                <a:sym typeface="Bangers"/>
              </a:rPr>
              <a:t>make the best</a:t>
            </a:r>
            <a:r>
              <a:rPr lang="en" sz="4800">
                <a:solidFill>
                  <a:srgbClr val="FFFFFF"/>
                </a:solidFill>
                <a:latin typeface="Bangers"/>
                <a:ea typeface="Bangers"/>
                <a:cs typeface="Bangers"/>
                <a:sym typeface="Bangers"/>
              </a:rPr>
              <a:t> of the way things turn out.”</a:t>
            </a:r>
            <a:endParaRPr sz="4800">
              <a:solidFill>
                <a:srgbClr val="FFFFFF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165" name="Google Shape;165;p20"/>
          <p:cNvSpPr txBox="1"/>
          <p:nvPr/>
        </p:nvSpPr>
        <p:spPr>
          <a:xfrm>
            <a:off x="4037025" y="4297425"/>
            <a:ext cx="1568700" cy="2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-John Wooden</a:t>
            </a:r>
            <a:endParaRPr i="1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A3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1"/>
          <p:cNvSpPr txBox="1"/>
          <p:nvPr>
            <p:ph idx="1" type="body"/>
          </p:nvPr>
        </p:nvSpPr>
        <p:spPr>
          <a:xfrm>
            <a:off x="3678275" y="1018200"/>
            <a:ext cx="1983600" cy="81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6000"/>
              <a:t>What?</a:t>
            </a:r>
            <a:endParaRPr sz="6000"/>
          </a:p>
        </p:txBody>
      </p:sp>
      <p:sp>
        <p:nvSpPr>
          <p:cNvPr id="171" name="Google Shape;171;p21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2" name="Google Shape;17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3038" y="1655875"/>
            <a:ext cx="2414075" cy="2951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325" y="201175"/>
            <a:ext cx="7339355" cy="454867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2580000" dist="3333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5C4CA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>
            <p:ph type="title"/>
          </p:nvPr>
        </p:nvSpPr>
        <p:spPr>
          <a:xfrm rot="147">
            <a:off x="976261" y="6348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6 Pillars of character</a:t>
            </a:r>
            <a:endParaRPr sz="3600"/>
          </a:p>
        </p:txBody>
      </p:sp>
      <p:sp>
        <p:nvSpPr>
          <p:cNvPr id="184" name="Google Shape;184;p2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85" name="Google Shape;18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58000" y="1509775"/>
            <a:ext cx="5587099" cy="2917700"/>
          </a:xfrm>
          <a:prstGeom prst="rect">
            <a:avLst/>
          </a:prstGeom>
          <a:noFill/>
          <a:ln>
            <a:noFill/>
          </a:ln>
          <a:effectLst>
            <a:outerShdw blurRad="42863" rotWithShape="0" algn="bl" dir="1500000" dist="66675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1" name="Google Shape;191;p24"/>
          <p:cNvPicPr preferRelativeResize="0"/>
          <p:nvPr/>
        </p:nvPicPr>
        <p:blipFill rotWithShape="1">
          <a:blip r:embed="rId3">
            <a:alphaModFix/>
          </a:blip>
          <a:srcRect b="0" l="1312" r="0" t="1864"/>
          <a:stretch/>
        </p:blipFill>
        <p:spPr>
          <a:xfrm>
            <a:off x="1492925" y="893575"/>
            <a:ext cx="5822000" cy="3619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4026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type="title"/>
          </p:nvPr>
        </p:nvSpPr>
        <p:spPr>
          <a:xfrm rot="147">
            <a:off x="575936" y="5978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Articles / Literature / video</a:t>
            </a:r>
            <a:endParaRPr/>
          </a:p>
        </p:txBody>
      </p:sp>
      <p:sp>
        <p:nvSpPr>
          <p:cNvPr id="197" name="Google Shape;197;p2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8" name="Google Shape;198;p25"/>
          <p:cNvSpPr txBox="1"/>
          <p:nvPr/>
        </p:nvSpPr>
        <p:spPr>
          <a:xfrm>
            <a:off x="1457150" y="1488200"/>
            <a:ext cx="63831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“L</a:t>
            </a: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eader of the Pack”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by Jeff Janssen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“More Important Than Talent”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by John O’Sullivan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“We Need to Expect More From Our Kids, Ourselves”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by Ruben Navarrete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“Big Goals Can Backfire!  Olympian Swimmers Show Us What To Focus On Instead!”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by Brad Stulberg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CD02"/>
        </a:soli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4" name="Google Shape;204;p26"/>
          <p:cNvSpPr txBox="1"/>
          <p:nvPr>
            <p:ph type="title"/>
          </p:nvPr>
        </p:nvSpPr>
        <p:spPr>
          <a:xfrm rot="147">
            <a:off x="575936" y="597835"/>
            <a:ext cx="7029900" cy="760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Articles / Literature / video</a:t>
            </a:r>
            <a:endParaRPr/>
          </a:p>
        </p:txBody>
      </p:sp>
      <p:sp>
        <p:nvSpPr>
          <p:cNvPr id="205" name="Google Shape;205;p26"/>
          <p:cNvSpPr txBox="1"/>
          <p:nvPr/>
        </p:nvSpPr>
        <p:spPr>
          <a:xfrm>
            <a:off x="1384275" y="1501200"/>
            <a:ext cx="7509600" cy="31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Golden Circle  - 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Simon Sinek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Invictus </a:t>
            </a: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movie clip: poem by William Ernest Henley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John Wooden </a:t>
            </a: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on TED Talk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Sports </a:t>
            </a: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Illustrated</a:t>
            </a: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: “Sportsman of the Year” 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8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800">
                <a:latin typeface="Droid Serif"/>
                <a:ea typeface="Droid Serif"/>
                <a:cs typeface="Droid Serif"/>
                <a:sym typeface="Droid Serif"/>
              </a:rPr>
              <a:t>“Words of Wisdom” </a:t>
            </a:r>
            <a:r>
              <a:rPr i="1" lang="en" sz="1800">
                <a:latin typeface="Droid Serif"/>
                <a:ea typeface="Droid Serif"/>
                <a:cs typeface="Droid Serif"/>
                <a:sym typeface="Droid Serif"/>
              </a:rPr>
              <a:t>from Spartan Alumni</a:t>
            </a:r>
            <a:endParaRPr i="1" sz="1800">
              <a:latin typeface="Droid Serif"/>
              <a:ea typeface="Droid Serif"/>
              <a:cs typeface="Droid Serif"/>
              <a:sym typeface="Droid Serif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11" name="Google Shape;211;p27"/>
          <p:cNvSpPr txBox="1"/>
          <p:nvPr>
            <p:ph idx="4294967295" type="ctrTitle"/>
          </p:nvPr>
        </p:nvSpPr>
        <p:spPr>
          <a:xfrm>
            <a:off x="1694700" y="2221175"/>
            <a:ext cx="5173200" cy="1159800"/>
          </a:xfrm>
          <a:prstGeom prst="rect">
            <a:avLst/>
          </a:prstGeom>
          <a:effectLst>
            <a:outerShdw blurRad="57150" rotWithShape="0" algn="bl" dir="4740000" dist="47625">
              <a:srgbClr val="824BB0">
                <a:alpha val="97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</a:rPr>
              <a:t>questions?</a:t>
            </a:r>
            <a:endParaRPr sz="9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idx="4294967295" type="ctrTitle"/>
          </p:nvPr>
        </p:nvSpPr>
        <p:spPr>
          <a:xfrm>
            <a:off x="504400" y="1991850"/>
            <a:ext cx="5173200" cy="1159800"/>
          </a:xfrm>
          <a:prstGeom prst="rect">
            <a:avLst/>
          </a:prstGeom>
          <a:effectLst>
            <a:outerShdw blurRad="57150" rotWithShape="0" algn="bl" dir="5400000" dist="38100">
              <a:srgbClr val="FFFFFF">
                <a:alpha val="97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000000"/>
                </a:solidFill>
              </a:rPr>
              <a:t>thanks</a:t>
            </a:r>
            <a:r>
              <a:rPr lang="en" sz="9600">
                <a:solidFill>
                  <a:srgbClr val="000000"/>
                </a:solidFill>
              </a:rPr>
              <a:t>!</a:t>
            </a:r>
            <a:endParaRPr sz="9600">
              <a:solidFill>
                <a:srgbClr val="000000"/>
              </a:solidFill>
            </a:endParaRPr>
          </a:p>
        </p:txBody>
      </p:sp>
      <p:sp>
        <p:nvSpPr>
          <p:cNvPr id="217" name="Google Shape;217;p28"/>
          <p:cNvSpPr txBox="1"/>
          <p:nvPr>
            <p:ph idx="4294967295" type="subTitle"/>
          </p:nvPr>
        </p:nvSpPr>
        <p:spPr>
          <a:xfrm>
            <a:off x="872250" y="3262150"/>
            <a:ext cx="7838100" cy="1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latin typeface="Droid Serif"/>
                <a:ea typeface="Droid Serif"/>
                <a:cs typeface="Droid Serif"/>
                <a:sym typeface="Droid Serif"/>
              </a:rPr>
              <a:t>Any questions?</a:t>
            </a:r>
            <a:endParaRPr sz="2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latin typeface="Droid Serif"/>
                <a:ea typeface="Droid Serif"/>
                <a:cs typeface="Droid Serif"/>
                <a:sym typeface="Droid Serif"/>
              </a:rPr>
              <a:t>You can reach me at…</a:t>
            </a:r>
            <a:endParaRPr sz="2200">
              <a:latin typeface="Droid Serif"/>
              <a:ea typeface="Droid Serif"/>
              <a:cs typeface="Droid Serif"/>
              <a:sym typeface="Droid Serif"/>
            </a:endParaRPr>
          </a:p>
          <a:p>
            <a:pPr indent="45720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 					    </a:t>
            </a:r>
            <a:r>
              <a:rPr i="1" lang="en" sz="2200">
                <a:latin typeface="Droid Serif"/>
                <a:ea typeface="Droid Serif"/>
                <a:cs typeface="Droid Serif"/>
                <a:sym typeface="Droid Serif"/>
              </a:rPr>
              <a:t>matthew.maeda@sbcusd.k12.ca.us</a:t>
            </a:r>
            <a:endParaRPr i="1" sz="22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218" name="Google Shape;218;p28"/>
          <p:cNvPicPr preferRelativeResize="0"/>
          <p:nvPr/>
        </p:nvPicPr>
        <p:blipFill rotWithShape="1">
          <a:blip r:embed="rId3">
            <a:alphaModFix/>
          </a:blip>
          <a:srcRect b="26337" l="237" r="11927" t="-7"/>
          <a:stretch/>
        </p:blipFill>
        <p:spPr>
          <a:xfrm>
            <a:off x="4918625" y="385450"/>
            <a:ext cx="2515200" cy="25152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19" name="Google Shape;219;p2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/>
          <p:nvPr>
            <p:ph idx="4294967295" type="ctrTitle"/>
          </p:nvPr>
        </p:nvSpPr>
        <p:spPr>
          <a:xfrm>
            <a:off x="907575" y="2107225"/>
            <a:ext cx="4229400" cy="1159800"/>
          </a:xfrm>
          <a:prstGeom prst="rect">
            <a:avLst/>
          </a:prstGeom>
          <a:effectLst>
            <a:outerShdw blurRad="57150" rotWithShape="0" algn="bl" dir="5400000" dist="38100">
              <a:srgbClr val="FFFFFF">
                <a:alpha val="97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>
                <a:solidFill>
                  <a:srgbClr val="000000"/>
                </a:solidFill>
              </a:rPr>
              <a:t>Hello!</a:t>
            </a:r>
            <a:endParaRPr sz="12000">
              <a:solidFill>
                <a:srgbClr val="000000"/>
              </a:solidFill>
            </a:endParaRPr>
          </a:p>
        </p:txBody>
      </p:sp>
      <p:sp>
        <p:nvSpPr>
          <p:cNvPr id="77" name="Google Shape;77;p12"/>
          <p:cNvSpPr txBox="1"/>
          <p:nvPr>
            <p:ph idx="4294967295" type="subTitle"/>
          </p:nvPr>
        </p:nvSpPr>
        <p:spPr>
          <a:xfrm>
            <a:off x="4414425" y="3277938"/>
            <a:ext cx="4229400" cy="146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Matt Maeda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Athletic Director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San Gorgonio High School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pic>
        <p:nvPicPr>
          <p:cNvPr id="78" name="Google Shape;78;p12"/>
          <p:cNvPicPr preferRelativeResize="0"/>
          <p:nvPr/>
        </p:nvPicPr>
        <p:blipFill rotWithShape="1">
          <a:blip r:embed="rId3">
            <a:alphaModFix/>
          </a:blip>
          <a:srcRect b="26337" l="237" r="11927" t="-7"/>
          <a:stretch/>
        </p:blipFill>
        <p:spPr>
          <a:xfrm>
            <a:off x="4918625" y="385450"/>
            <a:ext cx="2515200" cy="2515200"/>
          </a:xfrm>
          <a:prstGeom prst="wedgeEllipseCallout">
            <a:avLst>
              <a:gd fmla="val -60049" name="adj1"/>
              <a:gd fmla="val 34410" name="adj2"/>
            </a:avLst>
          </a:prstGeom>
          <a:noFill/>
          <a:ln cap="flat" cmpd="sng" w="76200">
            <a:solidFill>
              <a:srgbClr val="0000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 rot="161729">
            <a:off x="976261" y="876906"/>
            <a:ext cx="7029878" cy="760139"/>
          </a:xfrm>
          <a:prstGeom prst="rect">
            <a:avLst/>
          </a:prstGeom>
          <a:effectLst>
            <a:outerShdw blurRad="57150" rotWithShape="0" algn="bl" dir="5400000" dist="19050">
              <a:srgbClr val="00A7EB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The Evolution of G-Force</a:t>
            </a:r>
            <a:endParaRPr sz="3600"/>
          </a:p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067525" y="2062250"/>
            <a:ext cx="16983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From...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1116000" y="2814375"/>
            <a:ext cx="1698300" cy="885600"/>
          </a:xfrm>
          <a:prstGeom prst="rect">
            <a:avLst/>
          </a:prstGeom>
          <a:noFill/>
          <a:ln>
            <a:noFill/>
          </a:ln>
          <a:effectLst>
            <a:outerShdw rotWithShape="0" algn="bl" dir="660000" dist="47625">
              <a:srgbClr val="00A7EB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latin typeface="Droid Serif"/>
                <a:ea typeface="Droid Serif"/>
                <a:cs typeface="Droid Serif"/>
                <a:sym typeface="Droid Serif"/>
              </a:rPr>
              <a:t>PEP</a:t>
            </a:r>
            <a:endParaRPr sz="48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2717300" y="3032775"/>
            <a:ext cx="921900" cy="448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000000"/>
          </a:solidFill>
          <a:ln>
            <a:noFill/>
          </a:ln>
          <a:effectLst>
            <a:outerShdw blurRad="57150" rotWithShape="0" algn="bl" dir="1800000" dist="47625">
              <a:srgbClr val="00A7EB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3"/>
          <p:cNvSpPr txBox="1"/>
          <p:nvPr/>
        </p:nvSpPr>
        <p:spPr>
          <a:xfrm>
            <a:off x="3966775" y="2717325"/>
            <a:ext cx="4124700" cy="885600"/>
          </a:xfrm>
          <a:prstGeom prst="rect">
            <a:avLst/>
          </a:prstGeom>
          <a:noFill/>
          <a:ln>
            <a:noFill/>
          </a:ln>
          <a:effectLst>
            <a:outerShdw rotWithShape="0" algn="bl" dir="660000" dist="47625">
              <a:srgbClr val="00A7EB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5500">
                <a:latin typeface="Droid Serif"/>
                <a:ea typeface="Droid Serif"/>
                <a:cs typeface="Droid Serif"/>
                <a:sym typeface="Droid Serif"/>
              </a:rPr>
              <a:t>Leadership</a:t>
            </a:r>
            <a:endParaRPr i="1" sz="55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90" name="Google Shape;90;p13"/>
          <p:cNvSpPr/>
          <p:nvPr/>
        </p:nvSpPr>
        <p:spPr>
          <a:xfrm flipH="1">
            <a:off x="1987550" y="3699975"/>
            <a:ext cx="2381400" cy="511200"/>
          </a:xfrm>
          <a:prstGeom prst="curvedUpArrow">
            <a:avLst>
              <a:gd fmla="val 25000" name="adj1"/>
              <a:gd fmla="val 50000" name="adj2"/>
              <a:gd fmla="val 25000" name="adj3"/>
            </a:avLst>
          </a:prstGeom>
          <a:solidFill>
            <a:schemeClr val="lt2"/>
          </a:solidFill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A6CD0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/>
          <p:nvPr>
            <p:ph type="ctrTitle"/>
          </p:nvPr>
        </p:nvSpPr>
        <p:spPr>
          <a:xfrm>
            <a:off x="3919175" y="713300"/>
            <a:ext cx="3767400" cy="1159800"/>
          </a:xfrm>
          <a:prstGeom prst="rect">
            <a:avLst/>
          </a:prstGeom>
          <a:effectLst>
            <a:outerShdw blurRad="57150" rotWithShape="0" algn="bl" dir="3240000" dist="38100">
              <a:srgbClr val="A6CD02"/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Purpose</a:t>
            </a:r>
            <a:endParaRPr sz="6000"/>
          </a:p>
        </p:txBody>
      </p:sp>
      <p:sp>
        <p:nvSpPr>
          <p:cNvPr id="96" name="Google Shape;96;p14"/>
          <p:cNvSpPr txBox="1"/>
          <p:nvPr>
            <p:ph idx="1" type="subTitle"/>
          </p:nvPr>
        </p:nvSpPr>
        <p:spPr>
          <a:xfrm>
            <a:off x="4586325" y="1873099"/>
            <a:ext cx="3767400" cy="22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To Teach Skills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erif"/>
              <a:buChar char="●"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Character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erif"/>
              <a:buChar char="●"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Leadership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erif"/>
              <a:buChar char="●"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Team Building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97" name="Google Shape;97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A7EB"/>
        </a:solid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ctrTitle"/>
          </p:nvPr>
        </p:nvSpPr>
        <p:spPr>
          <a:xfrm>
            <a:off x="3919175" y="713300"/>
            <a:ext cx="3767400" cy="1159800"/>
          </a:xfrm>
          <a:prstGeom prst="rect">
            <a:avLst/>
          </a:prstGeom>
          <a:effectLst>
            <a:outerShdw blurRad="57150" rotWithShape="0" algn="bl" dir="5400000" dist="38100">
              <a:srgbClr val="00A7EB">
                <a:alpha val="89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/>
              <a:t>Purpose</a:t>
            </a:r>
            <a:endParaRPr sz="6000"/>
          </a:p>
        </p:txBody>
      </p:sp>
      <p:sp>
        <p:nvSpPr>
          <p:cNvPr id="103" name="Google Shape;103;p15"/>
          <p:cNvSpPr txBox="1"/>
          <p:nvPr>
            <p:ph idx="1" type="subTitle"/>
          </p:nvPr>
        </p:nvSpPr>
        <p:spPr>
          <a:xfrm>
            <a:off x="4586325" y="1873099"/>
            <a:ext cx="3767400" cy="227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latin typeface="Droid Serif"/>
                <a:ea typeface="Droid Serif"/>
                <a:cs typeface="Droid Serif"/>
                <a:sym typeface="Droid Serif"/>
              </a:rPr>
              <a:t>Who?</a:t>
            </a:r>
            <a:endParaRPr b="1"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erif"/>
              <a:buChar char="●"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Captains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erif"/>
              <a:buChar char="●"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Senior Leaders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Font typeface="Droid Serif"/>
              <a:buChar char="●"/>
            </a:pPr>
            <a:r>
              <a:rPr lang="en" sz="2400">
                <a:latin typeface="Droid Serif"/>
                <a:ea typeface="Droid Serif"/>
                <a:cs typeface="Droid Serif"/>
                <a:sym typeface="Droid Serif"/>
              </a:rPr>
              <a:t>Future Leaders</a:t>
            </a:r>
            <a:endParaRPr sz="24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04" name="Google Shape;104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AD9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type="title"/>
          </p:nvPr>
        </p:nvSpPr>
        <p:spPr>
          <a:xfrm rot="161687">
            <a:off x="916023" y="1023281"/>
            <a:ext cx="6017154" cy="760139"/>
          </a:xfrm>
          <a:prstGeom prst="rect">
            <a:avLst/>
          </a:prstGeom>
          <a:effectLst>
            <a:outerShdw blurRad="57150" rotWithShape="0" algn="bl" dir="5400000" dist="47625">
              <a:srgbClr val="FAD9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For the benefits of: </a:t>
            </a:r>
            <a:endParaRPr sz="4800"/>
          </a:p>
        </p:txBody>
      </p:sp>
      <p:sp>
        <p:nvSpPr>
          <p:cNvPr id="110" name="Google Shape;110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1" name="Google Shape;111;p16"/>
          <p:cNvSpPr txBox="1"/>
          <p:nvPr/>
        </p:nvSpPr>
        <p:spPr>
          <a:xfrm>
            <a:off x="1413325" y="1603150"/>
            <a:ext cx="25608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roid Serif"/>
              <a:buChar char="●"/>
            </a:pPr>
            <a:r>
              <a:rPr lang="en"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Students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2" name="Google Shape;112;p16"/>
          <p:cNvSpPr txBox="1"/>
          <p:nvPr/>
        </p:nvSpPr>
        <p:spPr>
          <a:xfrm>
            <a:off x="1413325" y="2142250"/>
            <a:ext cx="2560800" cy="50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roid Serif"/>
              <a:buChar char="●"/>
            </a:pPr>
            <a:r>
              <a:rPr lang="en"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Coaches</a:t>
            </a:r>
            <a:endParaRPr>
              <a:latin typeface="Sniglet"/>
              <a:ea typeface="Sniglet"/>
              <a:cs typeface="Sniglet"/>
              <a:sym typeface="Sniglet"/>
            </a:endParaRPr>
          </a:p>
        </p:txBody>
      </p:sp>
      <p:sp>
        <p:nvSpPr>
          <p:cNvPr id="113" name="Google Shape;113;p16"/>
          <p:cNvSpPr txBox="1"/>
          <p:nvPr/>
        </p:nvSpPr>
        <p:spPr>
          <a:xfrm>
            <a:off x="1413325" y="2726175"/>
            <a:ext cx="3000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roid Serif"/>
              <a:buChar char="●"/>
            </a:pPr>
            <a:r>
              <a:rPr lang="en"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Teams</a:t>
            </a:r>
            <a:endParaRPr/>
          </a:p>
        </p:txBody>
      </p:sp>
      <p:sp>
        <p:nvSpPr>
          <p:cNvPr id="114" name="Google Shape;114;p16"/>
          <p:cNvSpPr txBox="1"/>
          <p:nvPr/>
        </p:nvSpPr>
        <p:spPr>
          <a:xfrm>
            <a:off x="1413325" y="3301800"/>
            <a:ext cx="3000000" cy="61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roid Serif"/>
              <a:buChar char="●"/>
            </a:pPr>
            <a:r>
              <a:rPr lang="en" sz="3000">
                <a:solidFill>
                  <a:schemeClr val="dk1"/>
                </a:solidFill>
                <a:latin typeface="Droid Serif"/>
                <a:ea typeface="Droid Serif"/>
                <a:cs typeface="Droid Serif"/>
                <a:sym typeface="Droid Serif"/>
              </a:rPr>
              <a:t>School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49651"/>
        </a:solid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 rot="161729">
            <a:off x="939861" y="998206"/>
            <a:ext cx="7029878" cy="760139"/>
          </a:xfrm>
          <a:prstGeom prst="rect">
            <a:avLst/>
          </a:prstGeom>
          <a:effectLst>
            <a:outerShdw blurRad="57150" rotWithShape="0" algn="bl" dir="5400000" dist="38100">
              <a:srgbClr val="249651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When?</a:t>
            </a:r>
            <a:endParaRPr sz="4800"/>
          </a:p>
        </p:txBody>
      </p:sp>
      <p:sp>
        <p:nvSpPr>
          <p:cNvPr id="120" name="Google Shape;120;p17"/>
          <p:cNvSpPr txBox="1"/>
          <p:nvPr>
            <p:ph idx="2" type="body"/>
          </p:nvPr>
        </p:nvSpPr>
        <p:spPr>
          <a:xfrm>
            <a:off x="2299099" y="1760125"/>
            <a:ext cx="5321700" cy="266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19100" lvl="0" marL="457200" rtl="0" algn="l">
              <a:spcBef>
                <a:spcPts val="600"/>
              </a:spcBef>
              <a:spcAft>
                <a:spcPts val="0"/>
              </a:spcAft>
              <a:buSzPts val="3000"/>
              <a:buFont typeface="Droid Serif"/>
              <a:buChar char="●"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Late Start Mondays</a:t>
            </a:r>
            <a:endParaRPr sz="3000">
              <a:latin typeface="Droid Serif"/>
              <a:ea typeface="Droid Serif"/>
              <a:cs typeface="Droid Serif"/>
              <a:sym typeface="Droid Serif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●"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Lunch  </a:t>
            </a:r>
            <a:endParaRPr sz="3000">
              <a:latin typeface="Droid Serif"/>
              <a:ea typeface="Droid Serif"/>
              <a:cs typeface="Droid Serif"/>
              <a:sym typeface="Droid Serif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●"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1 - 2 times a month</a:t>
            </a:r>
            <a:endParaRPr sz="3000">
              <a:latin typeface="Droid Serif"/>
              <a:ea typeface="Droid Serif"/>
              <a:cs typeface="Droid Serif"/>
              <a:sym typeface="Droid Serif"/>
            </a:endParaRPr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Font typeface="Droid Serif"/>
              <a:buChar char="●"/>
            </a:pPr>
            <a:r>
              <a:rPr lang="en" sz="3000">
                <a:latin typeface="Droid Serif"/>
                <a:ea typeface="Droid Serif"/>
                <a:cs typeface="Droid Serif"/>
                <a:sym typeface="Droid Serif"/>
              </a:rPr>
              <a:t>Prep for Events</a:t>
            </a:r>
            <a:endParaRPr sz="3000"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21" name="Google Shape;121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250301">
            <a:off x="4014325" y="2316500"/>
            <a:ext cx="2621275" cy="207865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>
            <p:ph idx="4294967295" type="ctrTitle"/>
          </p:nvPr>
        </p:nvSpPr>
        <p:spPr>
          <a:xfrm>
            <a:off x="344350" y="370375"/>
            <a:ext cx="6027300" cy="1159800"/>
          </a:xfrm>
          <a:prstGeom prst="rect">
            <a:avLst/>
          </a:prstGeom>
          <a:effectLst>
            <a:outerShdw blurRad="57150" rotWithShape="0" algn="bl" dir="5400000" dist="952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400">
                <a:solidFill>
                  <a:srgbClr val="FAD900"/>
                </a:solidFill>
              </a:rPr>
              <a:t>G - Force</a:t>
            </a:r>
            <a:endParaRPr sz="10400">
              <a:solidFill>
                <a:srgbClr val="FAD900"/>
              </a:solidFill>
            </a:endParaRPr>
          </a:p>
        </p:txBody>
      </p:sp>
      <p:sp>
        <p:nvSpPr>
          <p:cNvPr id="128" name="Google Shape;128;p18"/>
          <p:cNvSpPr/>
          <p:nvPr/>
        </p:nvSpPr>
        <p:spPr>
          <a:xfrm>
            <a:off x="8075231" y="4739916"/>
            <a:ext cx="229545" cy="21917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29" name="Google Shape;129;p18"/>
          <p:cNvSpPr/>
          <p:nvPr/>
        </p:nvSpPr>
        <p:spPr>
          <a:xfrm rot="2466625">
            <a:off x="5279899" y="1210448"/>
            <a:ext cx="318882" cy="304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30" name="Google Shape;130;p18"/>
          <p:cNvSpPr/>
          <p:nvPr/>
        </p:nvSpPr>
        <p:spPr>
          <a:xfrm rot="-1609120">
            <a:off x="250119" y="4739929"/>
            <a:ext cx="229509" cy="21914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31" name="Google Shape;131;p18"/>
          <p:cNvSpPr/>
          <p:nvPr/>
        </p:nvSpPr>
        <p:spPr>
          <a:xfrm rot="2926137">
            <a:off x="8745193" y="120845"/>
            <a:ext cx="171867" cy="1641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32" name="Google Shape;132;p18"/>
          <p:cNvSpPr/>
          <p:nvPr/>
        </p:nvSpPr>
        <p:spPr>
          <a:xfrm rot="-1608940">
            <a:off x="5588878" y="348568"/>
            <a:ext cx="154840" cy="14784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33" name="Google Shape;133;p18"/>
          <p:cNvSpPr/>
          <p:nvPr/>
        </p:nvSpPr>
        <p:spPr>
          <a:xfrm>
            <a:off x="878749" y="1064200"/>
            <a:ext cx="3933439" cy="12523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38100">
                  <a:solidFill>
                    <a:srgbClr val="FFFFFF"/>
                  </a:solidFill>
                  <a:prstDash val="solid"/>
                  <a:miter lim="8000"/>
                  <a:headEnd len="sm" w="sm" type="none"/>
                  <a:tailEnd len="sm" w="sm" type="none"/>
                </a:ln>
                <a:solidFill>
                  <a:srgbClr val="001936">
                    <a:alpha val="21920"/>
                  </a:srgbClr>
                </a:solidFill>
                <a:latin typeface="Bangers"/>
              </a:rPr>
              <a:t>Events</a:t>
            </a:r>
          </a:p>
        </p:txBody>
      </p:sp>
      <p:sp>
        <p:nvSpPr>
          <p:cNvPr id="134" name="Google Shape;134;p18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5" name="Google Shape;13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4592">
            <a:off x="3830994" y="2078350"/>
            <a:ext cx="2987940" cy="29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4592">
            <a:off x="5959869" y="237875"/>
            <a:ext cx="2987940" cy="29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68633">
            <a:off x="6135268" y="523043"/>
            <a:ext cx="2626439" cy="1865215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8"/>
          <p:cNvSpPr txBox="1"/>
          <p:nvPr/>
        </p:nvSpPr>
        <p:spPr>
          <a:xfrm>
            <a:off x="516725" y="2316500"/>
            <a:ext cx="3287400" cy="2525400"/>
          </a:xfrm>
          <a:prstGeom prst="rect">
            <a:avLst/>
          </a:prstGeom>
          <a:noFill/>
          <a:ln>
            <a:noFill/>
          </a:ln>
          <a:effectLst>
            <a:outerShdw blurRad="28575" rotWithShape="0" algn="bl" dir="900000" dist="38100">
              <a:schemeClr val="dk1">
                <a:alpha val="97000"/>
              </a:scheme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Ropes Course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UCLA IGTC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Hall of Fame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CSUSB/CBU/UCLA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Special Olympics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Rooter Buses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rPr>
              <a:t>Professional Games</a:t>
            </a:r>
            <a:endParaRPr sz="2400">
              <a:solidFill>
                <a:srgbClr val="FFFFFF"/>
              </a:solidFill>
              <a:latin typeface="Droid Serif"/>
              <a:ea typeface="Droid Serif"/>
              <a:cs typeface="Droid Serif"/>
              <a:sym typeface="Droid Serif"/>
            </a:endParaRPr>
          </a:p>
        </p:txBody>
      </p:sp>
      <p:sp>
        <p:nvSpPr>
          <p:cNvPr id="139" name="Google Shape;139;p18"/>
          <p:cNvSpPr/>
          <p:nvPr/>
        </p:nvSpPr>
        <p:spPr>
          <a:xfrm rot="2466625">
            <a:off x="7161299" y="3646423"/>
            <a:ext cx="318882" cy="304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0" name="Google Shape;140;p18"/>
          <p:cNvSpPr/>
          <p:nvPr/>
        </p:nvSpPr>
        <p:spPr>
          <a:xfrm rot="2466625">
            <a:off x="3051024" y="2840873"/>
            <a:ext cx="318882" cy="304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9"/>
          <p:cNvSpPr/>
          <p:nvPr/>
        </p:nvSpPr>
        <p:spPr>
          <a:xfrm>
            <a:off x="8075231" y="4739916"/>
            <a:ext cx="229545" cy="21917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6" name="Google Shape;146;p19"/>
          <p:cNvSpPr/>
          <p:nvPr/>
        </p:nvSpPr>
        <p:spPr>
          <a:xfrm rot="2466625">
            <a:off x="5279899" y="1210448"/>
            <a:ext cx="318882" cy="304479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7" name="Google Shape;147;p19"/>
          <p:cNvSpPr/>
          <p:nvPr/>
        </p:nvSpPr>
        <p:spPr>
          <a:xfrm rot="-1609120">
            <a:off x="250119" y="4739929"/>
            <a:ext cx="229509" cy="219143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8" name="Google Shape;148;p19"/>
          <p:cNvSpPr/>
          <p:nvPr/>
        </p:nvSpPr>
        <p:spPr>
          <a:xfrm rot="2926137">
            <a:off x="8745193" y="120845"/>
            <a:ext cx="171867" cy="1641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49" name="Google Shape;149;p19"/>
          <p:cNvSpPr/>
          <p:nvPr/>
        </p:nvSpPr>
        <p:spPr>
          <a:xfrm rot="-1608940">
            <a:off x="5588878" y="348568"/>
            <a:ext cx="154840" cy="147847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50" name="Google Shape;150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4592">
            <a:off x="3639098" y="1878943"/>
            <a:ext cx="3188253" cy="3099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258725">
            <a:off x="3812528" y="2101603"/>
            <a:ext cx="2854669" cy="209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4592">
            <a:off x="5959869" y="237875"/>
            <a:ext cx="2987940" cy="2904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4593">
            <a:off x="360651" y="372609"/>
            <a:ext cx="3755891" cy="3651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279167">
            <a:off x="565338" y="690591"/>
            <a:ext cx="3337999" cy="23629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rot="288167">
            <a:off x="6147926" y="512578"/>
            <a:ext cx="2619997" cy="1867419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9"/>
          <p:cNvSpPr/>
          <p:nvPr/>
        </p:nvSpPr>
        <p:spPr>
          <a:xfrm rot="-1609205">
            <a:off x="1757911" y="4134269"/>
            <a:ext cx="296711" cy="2662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A3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  <p:sp>
        <p:nvSpPr>
          <p:cNvPr id="158" name="Google Shape;158;p19"/>
          <p:cNvSpPr/>
          <p:nvPr/>
        </p:nvSpPr>
        <p:spPr>
          <a:xfrm>
            <a:off x="7459699" y="3529228"/>
            <a:ext cx="355884" cy="2991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AD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BC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achim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