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617"/>
  </p:normalViewPr>
  <p:slideViewPr>
    <p:cSldViewPr snapToGrid="0">
      <p:cViewPr varScale="1">
        <p:scale>
          <a:sx n="106" d="100"/>
          <a:sy n="106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ravis.kikugawa@viewpoint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D7A3E-4062-E227-0EE3-CB2BE0266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917" y="2298033"/>
            <a:ext cx="9156030" cy="1780672"/>
          </a:xfrm>
        </p:spPr>
        <p:txBody>
          <a:bodyPr>
            <a:noAutofit/>
          </a:bodyPr>
          <a:lstStyle/>
          <a:p>
            <a:r>
              <a:rPr lang="en-US" sz="4000" dirty="0"/>
              <a:t>Travis </a:t>
            </a:r>
            <a:r>
              <a:rPr lang="en-US" sz="4000" dirty="0" err="1"/>
              <a:t>kikugawa</a:t>
            </a:r>
            <a:br>
              <a:rPr lang="en-US" sz="4000" dirty="0"/>
            </a:br>
            <a:r>
              <a:rPr lang="en-US" sz="40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travis.kikugawa@viewpoint.</a:t>
            </a:r>
            <a:r>
              <a:rPr lang="en-US" sz="4000" u="sng" dirty="0" err="1"/>
              <a:t>org</a:t>
            </a:r>
            <a:br>
              <a:rPr lang="en-US" sz="4000" dirty="0"/>
            </a:br>
            <a:r>
              <a:rPr lang="en-US" sz="4000" dirty="0"/>
              <a:t>(818) 590-9061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51E67-6534-674F-1F7E-254B08164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6942221"/>
            <a:ext cx="8689976" cy="13715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558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21</TotalTime>
  <Words>15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Travis kikugawa travis.kikugawa@viewpoint.org (818) 590-9061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Travis kikugawa travis.kikugawa@viewpoint.org (818) 590-9061</dc:title>
  <dc:creator>Kikugawa, Travis</dc:creator>
  <cp:lastModifiedBy>Kikugawa, Travis</cp:lastModifiedBy>
  <cp:revision>4</cp:revision>
  <dcterms:created xsi:type="dcterms:W3CDTF">2023-10-05T16:16:55Z</dcterms:created>
  <dcterms:modified xsi:type="dcterms:W3CDTF">2023-10-05T18:05:21Z</dcterms:modified>
</cp:coreProperties>
</file>