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9"/>
  </p:notesMasterIdLst>
  <p:sldIdLst>
    <p:sldId id="260" r:id="rId5"/>
    <p:sldId id="262" r:id="rId6"/>
    <p:sldId id="278" r:id="rId7"/>
    <p:sldId id="283" r:id="rId8"/>
    <p:sldId id="289" r:id="rId9"/>
    <p:sldId id="277" r:id="rId10"/>
    <p:sldId id="279" r:id="rId11"/>
    <p:sldId id="284" r:id="rId12"/>
    <p:sldId id="285" r:id="rId13"/>
    <p:sldId id="286" r:id="rId14"/>
    <p:sldId id="290" r:id="rId15"/>
    <p:sldId id="291" r:id="rId16"/>
    <p:sldId id="261" r:id="rId17"/>
    <p:sldId id="28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DEF7"/>
    <a:srgbClr val="C5A20B"/>
    <a:srgbClr val="D2AC0C"/>
    <a:srgbClr val="F2C91A"/>
    <a:srgbClr val="FBB724"/>
    <a:srgbClr val="025FC6"/>
    <a:srgbClr val="08296C"/>
    <a:srgbClr val="E8FF0D"/>
    <a:srgbClr val="D6F6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353F8C-E3EA-4B43-89CF-85B44C9F9976}" v="47" dt="2023-10-05T21:54:17.0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3F774C-70F7-4ED4-813C-739E51CF8487}" type="datetimeFigureOut">
              <a:rPr lang="en-US" smtClean="0"/>
              <a:t>10/11/2023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24A772-5D94-4F12-8B86-44D4FB26368F}" type="slidenum">
              <a:rPr lang="en-US" smtClean="0"/>
              <a:t>‹#›</a:t>
            </a:fld>
            <a:endParaRPr lang="en-US" dirty="0"/>
          </a:p>
        </p:txBody>
      </p:sp>
    </p:spTree>
    <p:extLst>
      <p:ext uri="{BB962C8B-B14F-4D97-AF65-F5344CB8AC3E}">
        <p14:creationId xmlns:p14="http://schemas.microsoft.com/office/powerpoint/2010/main" val="268842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rgbClr val="08296C"/>
            </a:solidFill>
            <a:ln>
              <a:noFill/>
            </a:ln>
          </p:spPr>
          <p:txBody>
            <a:bodyPr/>
            <a:lstStyle/>
            <a:p>
              <a:endParaRPr lang="en-US" dirty="0"/>
            </a:p>
          </p:txBody>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FFFF00"/>
            </a:solidFill>
            <a:ln>
              <a:noFill/>
            </a:ln>
          </p:spPr>
          <p:txBody>
            <a:bodyPr/>
            <a:lstStyle/>
            <a:p>
              <a:endParaRPr lang="en-US" dirty="0"/>
            </a:p>
          </p:txBody>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E8FF0D"/>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rgbClr val="025FC6"/>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rgbClr val="08296C"/>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FFFF00"/>
            </a:solidFill>
            <a:ln>
              <a:noFill/>
            </a:ln>
          </p:spPr>
          <p:txBody>
            <a:bodyPr/>
            <a:lstStyle/>
            <a:p>
              <a:endParaRPr lang="en-US" dirty="0"/>
            </a:p>
          </p:txBody>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F2E34D-57B0-41D5-A7AF-DF10D1068115}" type="datetime1">
              <a:rPr lang="en-US" smtClean="0"/>
              <a:t>10/11/2023</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6E8327-77F4-4A2B-9238-101C8E3404E4}" type="datetime1">
              <a:rPr lang="en-US" smtClean="0"/>
              <a:t>10/11/2023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87327A-3B7B-4F18-AD00-4892CF91FF9D}" type="datetime1">
              <a:rPr lang="en-US" smtClean="0"/>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98241-E647-4007-AB01-BB30869910EB}" type="datetime1">
              <a:rPr lang="en-US" smtClean="0"/>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9F5554-C941-4C3B-A197-75ED448862A0}" type="datetime1">
              <a:rPr lang="en-US" smtClean="0"/>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6B44A0-C3F8-4023-9352-7CF7C034B2C8}" type="datetime1">
              <a:rPr lang="en-US" smtClean="0"/>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C3DC5B-471F-47EA-B884-FE923235A560}" type="datetime1">
              <a:rPr lang="en-US" smtClean="0"/>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8C408-3247-4796-93FF-B91D6887AEC0}" type="datetime1">
              <a:rPr lang="en-US" smtClean="0"/>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A1D282-CC74-49F4-B876-75084EFB56F1}" type="datetime1">
              <a:rPr lang="en-US" smtClean="0"/>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56EAF9-2583-4989-8D87-13F548ED6E0C}" type="datetime1">
              <a:rPr lang="en-US" smtClean="0"/>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0E3CFB-BB1B-4B2A-ADF6-B1A4609854C4}" type="datetime1">
              <a:rPr lang="en-US" smtClean="0"/>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3AEAA8-1A97-412E-935C-2E918F139579}" type="datetime1">
              <a:rPr lang="en-US" smtClean="0"/>
              <a:t>10/11/2023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8B0DF1-CA1F-4E36-8C65-C52A9896A8FB}" type="datetime1">
              <a:rPr lang="en-US" smtClean="0"/>
              <a:t>10/11/2023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6173FD-197A-4AD6-8D60-38B6A76F0734}" type="datetime1">
              <a:rPr lang="en-US" smtClean="0"/>
              <a:t>10/11/2023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DC3949-07FA-4C7A-A990-D6D1043EED71}" type="datetime1">
              <a:rPr lang="en-US" smtClean="0"/>
              <a:t>10/11/2023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9E2DE8-6D13-4218-A974-D45AA7B6E4FF}" type="datetime1">
              <a:rPr lang="en-US" smtClean="0"/>
              <a:t>10/11/2023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DAB7D7-4BDA-4ABC-B31D-66201C69A314}" type="datetime1">
              <a:rPr lang="en-US" smtClean="0"/>
              <a:t>10/11/2023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E3F0A0B-291C-4112-A023-023C51AB2E85}" type="datetime1">
              <a:rPr lang="en-US" smtClean="0"/>
              <a:t>10/11/2023</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ifss.org/"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5A92FE9-DB05-4D0D-AF5A-BE8664B9F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53D9B26A-5143-49A7-BA98-D871D5BD71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526211" y="1"/>
            <a:ext cx="5014912" cy="6857999"/>
            <a:chOff x="2928938" y="-4763"/>
            <a:chExt cx="5014912" cy="6862763"/>
          </a:xfrm>
        </p:grpSpPr>
        <p:sp>
          <p:nvSpPr>
            <p:cNvPr id="24" name="Freeform 6">
              <a:extLst>
                <a:ext uri="{FF2B5EF4-FFF2-40B4-BE49-F238E27FC236}">
                  <a16:creationId xmlns:a16="http://schemas.microsoft.com/office/drawing/2014/main" id="{68B85E55-A2A1-4682-B891-F201358A92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25" name="Freeform 7">
              <a:extLst>
                <a:ext uri="{FF2B5EF4-FFF2-40B4-BE49-F238E27FC236}">
                  <a16:creationId xmlns:a16="http://schemas.microsoft.com/office/drawing/2014/main" id="{45EF6EDB-9B5D-49E9-96FA-1AE08BF95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txBody>
            <a:bodyPr/>
            <a:lstStyle/>
            <a:p>
              <a:endParaRPr lang="en-US"/>
            </a:p>
          </p:txBody>
        </p:sp>
        <p:sp>
          <p:nvSpPr>
            <p:cNvPr id="26" name="Freeform 12">
              <a:extLst>
                <a:ext uri="{FF2B5EF4-FFF2-40B4-BE49-F238E27FC236}">
                  <a16:creationId xmlns:a16="http://schemas.microsoft.com/office/drawing/2014/main" id="{38338226-D6E2-4EEE-B271-DB4BD096DB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txBody>
            <a:bodyPr/>
            <a:lstStyle/>
            <a:p>
              <a:endParaRPr lang="en-US"/>
            </a:p>
          </p:txBody>
        </p:sp>
        <p:sp>
          <p:nvSpPr>
            <p:cNvPr id="27" name="Freeform 13">
              <a:extLst>
                <a:ext uri="{FF2B5EF4-FFF2-40B4-BE49-F238E27FC236}">
                  <a16:creationId xmlns:a16="http://schemas.microsoft.com/office/drawing/2014/main" id="{4878FB48-17B3-4A11-8025-DE0945CD4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28" name="Freeform 14">
              <a:extLst>
                <a:ext uri="{FF2B5EF4-FFF2-40B4-BE49-F238E27FC236}">
                  <a16:creationId xmlns:a16="http://schemas.microsoft.com/office/drawing/2014/main" id="{4150A21C-DD6D-4D3C-9E95-7A3CA263B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29" name="Freeform 15">
              <a:extLst>
                <a:ext uri="{FF2B5EF4-FFF2-40B4-BE49-F238E27FC236}">
                  <a16:creationId xmlns:a16="http://schemas.microsoft.com/office/drawing/2014/main" id="{7505BF04-104D-4180-A284-42FCD6B04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txBody>
            <a:bodyPr/>
            <a:lstStyle/>
            <a:p>
              <a:endParaRPr lang="en-US"/>
            </a:p>
          </p:txBody>
        </p:sp>
      </p:grpSp>
      <p:sp>
        <p:nvSpPr>
          <p:cNvPr id="2" name="Title 1">
            <a:extLst>
              <a:ext uri="{FF2B5EF4-FFF2-40B4-BE49-F238E27FC236}">
                <a16:creationId xmlns:a16="http://schemas.microsoft.com/office/drawing/2014/main" id="{652CD06E-EB43-4697-A9C1-290232C3BAD6}"/>
              </a:ext>
            </a:extLst>
          </p:cNvPr>
          <p:cNvSpPr>
            <a:spLocks noGrp="1"/>
          </p:cNvSpPr>
          <p:nvPr>
            <p:ph type="ctrTitle"/>
          </p:nvPr>
        </p:nvSpPr>
        <p:spPr>
          <a:xfrm>
            <a:off x="1018190" y="924232"/>
            <a:ext cx="8174971" cy="3285866"/>
          </a:xfrm>
        </p:spPr>
        <p:txBody>
          <a:bodyPr>
            <a:normAutofit/>
          </a:bodyPr>
          <a:lstStyle/>
          <a:p>
            <a:pPr algn="l"/>
            <a:r>
              <a:rPr lang="en-US" sz="6200" dirty="0">
                <a:latin typeface="Lato Black" panose="020F0502020204030203" pitchFamily="34" charset="0"/>
                <a:ea typeface="Lato Black" panose="020F0502020204030203" pitchFamily="34" charset="0"/>
                <a:cs typeface="Lato Black" panose="020F0502020204030203" pitchFamily="34" charset="0"/>
              </a:rPr>
              <a:t>CIF Southern Section Eligibility Seminar</a:t>
            </a:r>
          </a:p>
        </p:txBody>
      </p:sp>
      <p:sp>
        <p:nvSpPr>
          <p:cNvPr id="3" name="Subtitle 2">
            <a:extLst>
              <a:ext uri="{FF2B5EF4-FFF2-40B4-BE49-F238E27FC236}">
                <a16:creationId xmlns:a16="http://schemas.microsoft.com/office/drawing/2014/main" id="{1FBBDE4E-FFA3-44D5-BA0B-7575E2214B7C}"/>
              </a:ext>
            </a:extLst>
          </p:cNvPr>
          <p:cNvSpPr>
            <a:spLocks noGrp="1"/>
          </p:cNvSpPr>
          <p:nvPr>
            <p:ph type="subTitle" idx="1"/>
          </p:nvPr>
        </p:nvSpPr>
        <p:spPr>
          <a:xfrm>
            <a:off x="1099457" y="4668320"/>
            <a:ext cx="7178070" cy="863348"/>
          </a:xfrm>
        </p:spPr>
        <p:txBody>
          <a:bodyPr>
            <a:normAutofit lnSpcReduction="10000"/>
          </a:bodyPr>
          <a:lstStyle/>
          <a:p>
            <a:pPr algn="l"/>
            <a:r>
              <a:rPr lang="en-US" dirty="0">
                <a:latin typeface="Lato Black" panose="020F0502020204030203" pitchFamily="34" charset="0"/>
                <a:ea typeface="Lato Black" panose="020F0502020204030203" pitchFamily="34" charset="0"/>
                <a:cs typeface="Lato Black" panose="020F0502020204030203" pitchFamily="34" charset="0"/>
              </a:rPr>
              <a:t>Athletic Administrators Summit</a:t>
            </a:r>
          </a:p>
          <a:p>
            <a:pPr algn="l"/>
            <a:r>
              <a:rPr lang="en-US" dirty="0">
                <a:latin typeface="Lato Black" panose="020F0502020204030203" pitchFamily="34" charset="0"/>
                <a:ea typeface="Lato Black" panose="020F0502020204030203" pitchFamily="34" charset="0"/>
                <a:cs typeface="Lato Black" panose="020F0502020204030203" pitchFamily="34" charset="0"/>
              </a:rPr>
              <a:t>October 9, 2023</a:t>
            </a:r>
          </a:p>
        </p:txBody>
      </p:sp>
      <p:grpSp>
        <p:nvGrpSpPr>
          <p:cNvPr id="4" name="Group 3">
            <a:extLst>
              <a:ext uri="{FF2B5EF4-FFF2-40B4-BE49-F238E27FC236}">
                <a16:creationId xmlns:a16="http://schemas.microsoft.com/office/drawing/2014/main" id="{18FD9E76-BFE4-7365-6EE3-ABD2815D865C}"/>
              </a:ext>
            </a:extLst>
          </p:cNvPr>
          <p:cNvGrpSpPr/>
          <p:nvPr/>
        </p:nvGrpSpPr>
        <p:grpSpPr>
          <a:xfrm flipH="1">
            <a:off x="6526210" y="0"/>
            <a:ext cx="5014913" cy="6853238"/>
            <a:chOff x="2928938" y="-4763"/>
            <a:chExt cx="5014912" cy="6862763"/>
          </a:xfrm>
        </p:grpSpPr>
        <p:sp>
          <p:nvSpPr>
            <p:cNvPr id="5" name="Freeform 6">
              <a:extLst>
                <a:ext uri="{FF2B5EF4-FFF2-40B4-BE49-F238E27FC236}">
                  <a16:creationId xmlns:a16="http://schemas.microsoft.com/office/drawing/2014/main" id="{BE16468A-3B82-31CF-9177-2C7519D8FF9B}"/>
                </a:ext>
              </a:extLst>
            </p:cNvPr>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rgbClr val="08296C"/>
            </a:solidFill>
            <a:ln>
              <a:noFill/>
            </a:ln>
          </p:spPr>
          <p:txBody>
            <a:bodyPr/>
            <a:lstStyle/>
            <a:p>
              <a:endParaRPr lang="en-US" dirty="0"/>
            </a:p>
          </p:txBody>
        </p:sp>
        <p:sp>
          <p:nvSpPr>
            <p:cNvPr id="6" name="Freeform 7">
              <a:extLst>
                <a:ext uri="{FF2B5EF4-FFF2-40B4-BE49-F238E27FC236}">
                  <a16:creationId xmlns:a16="http://schemas.microsoft.com/office/drawing/2014/main" id="{8417C923-C32F-7045-C160-75B14501DB6B}"/>
                </a:ext>
              </a:extLst>
            </p:cNvPr>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FFFF00"/>
            </a:solidFill>
            <a:ln>
              <a:noFill/>
            </a:ln>
          </p:spPr>
          <p:txBody>
            <a:bodyPr/>
            <a:lstStyle/>
            <a:p>
              <a:endParaRPr lang="en-US" dirty="0"/>
            </a:p>
          </p:txBody>
        </p:sp>
        <p:sp>
          <p:nvSpPr>
            <p:cNvPr id="7" name="Freeform 9">
              <a:extLst>
                <a:ext uri="{FF2B5EF4-FFF2-40B4-BE49-F238E27FC236}">
                  <a16:creationId xmlns:a16="http://schemas.microsoft.com/office/drawing/2014/main" id="{D0F02348-22D4-C3AE-C137-D2D72A0E674F}"/>
                </a:ext>
              </a:extLst>
            </p:cNvPr>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E8FF0D"/>
            </a:solidFill>
            <a:ln>
              <a:noFill/>
            </a:ln>
          </p:spPr>
          <p:txBody>
            <a:bodyPr/>
            <a:lstStyle/>
            <a:p>
              <a:endParaRPr lang="en-US"/>
            </a:p>
          </p:txBody>
        </p:sp>
        <p:sp>
          <p:nvSpPr>
            <p:cNvPr id="8" name="Freeform 10">
              <a:extLst>
                <a:ext uri="{FF2B5EF4-FFF2-40B4-BE49-F238E27FC236}">
                  <a16:creationId xmlns:a16="http://schemas.microsoft.com/office/drawing/2014/main" id="{5958C305-B0AC-B9B0-7281-818521466A82}"/>
                </a:ext>
              </a:extLst>
            </p:cNvPr>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rgbClr val="025FC6"/>
            </a:solidFill>
            <a:ln>
              <a:noFill/>
            </a:ln>
          </p:spPr>
          <p:txBody>
            <a:bodyPr/>
            <a:lstStyle/>
            <a:p>
              <a:endParaRPr lang="en-US"/>
            </a:p>
          </p:txBody>
        </p:sp>
        <p:sp>
          <p:nvSpPr>
            <p:cNvPr id="9" name="Freeform 11">
              <a:extLst>
                <a:ext uri="{FF2B5EF4-FFF2-40B4-BE49-F238E27FC236}">
                  <a16:creationId xmlns:a16="http://schemas.microsoft.com/office/drawing/2014/main" id="{966088BC-6B0C-3208-FA7C-C1AEA96C88C0}"/>
                </a:ext>
              </a:extLst>
            </p:cNvPr>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rgbClr val="08296C"/>
            </a:solidFill>
            <a:ln>
              <a:noFill/>
            </a:ln>
          </p:spPr>
          <p:txBody>
            <a:bodyPr/>
            <a:lstStyle/>
            <a:p>
              <a:endParaRPr lang="en-US"/>
            </a:p>
          </p:txBody>
        </p:sp>
        <p:sp>
          <p:nvSpPr>
            <p:cNvPr id="10" name="Freeform 12">
              <a:extLst>
                <a:ext uri="{FF2B5EF4-FFF2-40B4-BE49-F238E27FC236}">
                  <a16:creationId xmlns:a16="http://schemas.microsoft.com/office/drawing/2014/main" id="{D69CDF0C-1B56-D269-D01C-960F43379504}"/>
                </a:ext>
              </a:extLst>
            </p:cNvPr>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FFFF00"/>
            </a:solidFill>
            <a:ln>
              <a:noFill/>
            </a:ln>
          </p:spPr>
          <p:txBody>
            <a:bodyPr/>
            <a:lstStyle/>
            <a:p>
              <a:endParaRPr lang="en-US" dirty="0"/>
            </a:p>
          </p:txBody>
        </p:sp>
      </p:grpSp>
      <p:grpSp>
        <p:nvGrpSpPr>
          <p:cNvPr id="11" name="Group 10">
            <a:extLst>
              <a:ext uri="{FF2B5EF4-FFF2-40B4-BE49-F238E27FC236}">
                <a16:creationId xmlns:a16="http://schemas.microsoft.com/office/drawing/2014/main" id="{B2BB3C22-B06F-3AFD-0325-661E6B96476F}"/>
              </a:ext>
            </a:extLst>
          </p:cNvPr>
          <p:cNvGrpSpPr/>
          <p:nvPr/>
        </p:nvGrpSpPr>
        <p:grpSpPr>
          <a:xfrm flipH="1">
            <a:off x="6526210" y="0"/>
            <a:ext cx="5014913" cy="6853238"/>
            <a:chOff x="2928938" y="-4763"/>
            <a:chExt cx="5014912" cy="6862763"/>
          </a:xfrm>
        </p:grpSpPr>
        <p:sp>
          <p:nvSpPr>
            <p:cNvPr id="12" name="Freeform 6">
              <a:extLst>
                <a:ext uri="{FF2B5EF4-FFF2-40B4-BE49-F238E27FC236}">
                  <a16:creationId xmlns:a16="http://schemas.microsoft.com/office/drawing/2014/main" id="{F4EF5007-B725-7564-E15D-DB6C7C6D724B}"/>
                </a:ext>
              </a:extLst>
            </p:cNvPr>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rgbClr val="08296C"/>
            </a:solidFill>
            <a:ln>
              <a:noFill/>
            </a:ln>
          </p:spPr>
          <p:txBody>
            <a:bodyPr/>
            <a:lstStyle/>
            <a:p>
              <a:endParaRPr lang="en-US" dirty="0"/>
            </a:p>
          </p:txBody>
        </p:sp>
        <p:sp>
          <p:nvSpPr>
            <p:cNvPr id="13" name="Freeform 7">
              <a:extLst>
                <a:ext uri="{FF2B5EF4-FFF2-40B4-BE49-F238E27FC236}">
                  <a16:creationId xmlns:a16="http://schemas.microsoft.com/office/drawing/2014/main" id="{864ABD41-6592-81F2-614F-11609E85F3FD}"/>
                </a:ext>
              </a:extLst>
            </p:cNvPr>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FBB724"/>
            </a:solidFill>
            <a:ln>
              <a:noFill/>
            </a:ln>
          </p:spPr>
          <p:txBody>
            <a:bodyPr/>
            <a:lstStyle/>
            <a:p>
              <a:endParaRPr lang="en-US" dirty="0"/>
            </a:p>
          </p:txBody>
        </p:sp>
        <p:sp>
          <p:nvSpPr>
            <p:cNvPr id="14" name="Freeform 9">
              <a:extLst>
                <a:ext uri="{FF2B5EF4-FFF2-40B4-BE49-F238E27FC236}">
                  <a16:creationId xmlns:a16="http://schemas.microsoft.com/office/drawing/2014/main" id="{A4404089-A4EF-3541-DA29-ACDBED9D33FA}"/>
                </a:ext>
              </a:extLst>
            </p:cNvPr>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C5A20B"/>
            </a:solidFill>
            <a:ln>
              <a:noFill/>
            </a:ln>
          </p:spPr>
          <p:txBody>
            <a:bodyPr/>
            <a:lstStyle/>
            <a:p>
              <a:endParaRPr lang="en-US" dirty="0"/>
            </a:p>
          </p:txBody>
        </p:sp>
        <p:sp>
          <p:nvSpPr>
            <p:cNvPr id="15" name="Freeform 10">
              <a:extLst>
                <a:ext uri="{FF2B5EF4-FFF2-40B4-BE49-F238E27FC236}">
                  <a16:creationId xmlns:a16="http://schemas.microsoft.com/office/drawing/2014/main" id="{0D1DDBDD-C1DD-D6D2-471B-E17D34095F99}"/>
                </a:ext>
              </a:extLst>
            </p:cNvPr>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rgbClr val="025FC6"/>
            </a:solidFill>
            <a:ln>
              <a:noFill/>
            </a:ln>
          </p:spPr>
          <p:txBody>
            <a:bodyPr/>
            <a:lstStyle/>
            <a:p>
              <a:endParaRPr lang="en-US"/>
            </a:p>
          </p:txBody>
        </p:sp>
        <p:sp>
          <p:nvSpPr>
            <p:cNvPr id="16" name="Freeform 11">
              <a:extLst>
                <a:ext uri="{FF2B5EF4-FFF2-40B4-BE49-F238E27FC236}">
                  <a16:creationId xmlns:a16="http://schemas.microsoft.com/office/drawing/2014/main" id="{C08F4DD6-E692-627D-74C9-73B1262A8337}"/>
                </a:ext>
              </a:extLst>
            </p:cNvPr>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rgbClr val="08296C"/>
            </a:solidFill>
            <a:ln>
              <a:noFill/>
            </a:ln>
          </p:spPr>
          <p:txBody>
            <a:bodyPr/>
            <a:lstStyle/>
            <a:p>
              <a:endParaRPr lang="en-US"/>
            </a:p>
          </p:txBody>
        </p:sp>
        <p:sp>
          <p:nvSpPr>
            <p:cNvPr id="17" name="Freeform 12">
              <a:extLst>
                <a:ext uri="{FF2B5EF4-FFF2-40B4-BE49-F238E27FC236}">
                  <a16:creationId xmlns:a16="http://schemas.microsoft.com/office/drawing/2014/main" id="{C088B000-FAEB-F0D0-1412-3C6CE57D0EB3}"/>
                </a:ext>
              </a:extLst>
            </p:cNvPr>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FBB724"/>
            </a:solidFill>
            <a:ln>
              <a:noFill/>
            </a:ln>
          </p:spPr>
          <p:txBody>
            <a:bodyPr/>
            <a:lstStyle/>
            <a:p>
              <a:endParaRPr lang="en-US" dirty="0"/>
            </a:p>
          </p:txBody>
        </p:sp>
      </p:grpSp>
      <p:pic>
        <p:nvPicPr>
          <p:cNvPr id="18" name="Picture 17" descr="A yellow and white logo&#10;&#10;Description automatically generated">
            <a:extLst>
              <a:ext uri="{FF2B5EF4-FFF2-40B4-BE49-F238E27FC236}">
                <a16:creationId xmlns:a16="http://schemas.microsoft.com/office/drawing/2014/main" id="{955733D5-B1C7-490B-CD99-09FEC6945F11}"/>
              </a:ext>
            </a:extLst>
          </p:cNvPr>
          <p:cNvPicPr>
            <a:picLocks noChangeAspect="1"/>
          </p:cNvPicPr>
          <p:nvPr/>
        </p:nvPicPr>
        <p:blipFill>
          <a:blip r:embed="rId2"/>
          <a:stretch>
            <a:fillRect/>
          </a:stretch>
        </p:blipFill>
        <p:spPr>
          <a:xfrm>
            <a:off x="10044764" y="4816685"/>
            <a:ext cx="1944034" cy="1849585"/>
          </a:xfrm>
          <a:prstGeom prst="rect">
            <a:avLst/>
          </a:prstGeom>
        </p:spPr>
      </p:pic>
    </p:spTree>
    <p:extLst>
      <p:ext uri="{BB962C8B-B14F-4D97-AF65-F5344CB8AC3E}">
        <p14:creationId xmlns:p14="http://schemas.microsoft.com/office/powerpoint/2010/main" val="388446695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9CAC3B1-4879-424D-8F15-206277196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4B8492CB-DFBA-4A82-9778-F21493DA36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526211" y="0"/>
            <a:ext cx="5014912" cy="6862763"/>
            <a:chOff x="2928938" y="-4763"/>
            <a:chExt cx="5014912" cy="6862763"/>
          </a:xfrm>
        </p:grpSpPr>
        <p:sp>
          <p:nvSpPr>
            <p:cNvPr id="24" name="Freeform 6">
              <a:extLst>
                <a:ext uri="{FF2B5EF4-FFF2-40B4-BE49-F238E27FC236}">
                  <a16:creationId xmlns:a16="http://schemas.microsoft.com/office/drawing/2014/main" id="{E34CC1C8-EBDD-4AEA-83E6-B27575B62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25" name="Freeform 7">
              <a:extLst>
                <a:ext uri="{FF2B5EF4-FFF2-40B4-BE49-F238E27FC236}">
                  <a16:creationId xmlns:a16="http://schemas.microsoft.com/office/drawing/2014/main" id="{D6B38644-B85D-4211-9526-5B4C2A662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txBody>
            <a:bodyPr/>
            <a:lstStyle/>
            <a:p>
              <a:endParaRPr lang="en-US"/>
            </a:p>
          </p:txBody>
        </p:sp>
        <p:sp>
          <p:nvSpPr>
            <p:cNvPr id="26" name="Freeform 12">
              <a:extLst>
                <a:ext uri="{FF2B5EF4-FFF2-40B4-BE49-F238E27FC236}">
                  <a16:creationId xmlns:a16="http://schemas.microsoft.com/office/drawing/2014/main" id="{8A8B2820-6B8F-4C19-BFC5-D28EE44E5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txBody>
            <a:bodyPr/>
            <a:lstStyle/>
            <a:p>
              <a:endParaRPr lang="en-US"/>
            </a:p>
          </p:txBody>
        </p:sp>
        <p:sp>
          <p:nvSpPr>
            <p:cNvPr id="27" name="Freeform 13">
              <a:extLst>
                <a:ext uri="{FF2B5EF4-FFF2-40B4-BE49-F238E27FC236}">
                  <a16:creationId xmlns:a16="http://schemas.microsoft.com/office/drawing/2014/main" id="{773528ED-4D37-4A77-A8CA-86B6221C5E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28" name="Freeform 14">
              <a:extLst>
                <a:ext uri="{FF2B5EF4-FFF2-40B4-BE49-F238E27FC236}">
                  <a16:creationId xmlns:a16="http://schemas.microsoft.com/office/drawing/2014/main" id="{8A58A902-E944-4399-9A93-A91A6A82B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29" name="Freeform 15">
              <a:extLst>
                <a:ext uri="{FF2B5EF4-FFF2-40B4-BE49-F238E27FC236}">
                  <a16:creationId xmlns:a16="http://schemas.microsoft.com/office/drawing/2014/main" id="{4EDB1155-2E8E-4FB8-AD42-101FE43832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txBody>
            <a:bodyPr/>
            <a:lstStyle/>
            <a:p>
              <a:endParaRPr lang="en-US"/>
            </a:p>
          </p:txBody>
        </p:sp>
      </p:grpSp>
      <p:sp>
        <p:nvSpPr>
          <p:cNvPr id="2" name="Title 1">
            <a:extLst>
              <a:ext uri="{FF2B5EF4-FFF2-40B4-BE49-F238E27FC236}">
                <a16:creationId xmlns:a16="http://schemas.microsoft.com/office/drawing/2014/main" id="{C7492CCE-C435-464E-A19A-D4C606FDBE3D}"/>
              </a:ext>
            </a:extLst>
          </p:cNvPr>
          <p:cNvSpPr>
            <a:spLocks noGrp="1"/>
          </p:cNvSpPr>
          <p:nvPr>
            <p:ph type="title"/>
          </p:nvPr>
        </p:nvSpPr>
        <p:spPr>
          <a:xfrm>
            <a:off x="504733" y="195943"/>
            <a:ext cx="9096465" cy="1752599"/>
          </a:xfrm>
        </p:spPr>
        <p:txBody>
          <a:bodyPr>
            <a:normAutofit/>
          </a:bodyPr>
          <a:lstStyle/>
          <a:p>
            <a:pPr algn="l"/>
            <a:r>
              <a:rPr lang="en-US" sz="4800" b="1" dirty="0">
                <a:latin typeface="Lato Black" panose="020F0502020204030203" pitchFamily="34" charset="0"/>
                <a:ea typeface="Lato Black" panose="020F0502020204030203" pitchFamily="34" charset="0"/>
                <a:cs typeface="Lato Black" panose="020F0502020204030203" pitchFamily="34" charset="0"/>
              </a:rPr>
              <a:t>International Students</a:t>
            </a:r>
            <a:br>
              <a:rPr lang="en-US" sz="4800" b="1" dirty="0">
                <a:latin typeface="Lato Black" panose="020F0502020204030203" pitchFamily="34" charset="0"/>
                <a:ea typeface="Lato Black" panose="020F0502020204030203" pitchFamily="34" charset="0"/>
                <a:cs typeface="Lato Black" panose="020F0502020204030203" pitchFamily="34" charset="0"/>
              </a:rPr>
            </a:br>
            <a:r>
              <a:rPr lang="en-US" sz="2000" b="1" dirty="0">
                <a:solidFill>
                  <a:srgbClr val="ACDEF7"/>
                </a:solidFill>
                <a:latin typeface="Lato Black" panose="020F0502020204030203" pitchFamily="34" charset="0"/>
                <a:ea typeface="Lato Black" panose="020F0502020204030203" pitchFamily="34" charset="0"/>
                <a:cs typeface="Lato Black" panose="020F0502020204030203" pitchFamily="34" charset="0"/>
              </a:rPr>
              <a:t>Foreign Exchange or International, Ask the Right Questions</a:t>
            </a:r>
            <a:endParaRPr lang="en-US" sz="4800" b="1" dirty="0">
              <a:solidFill>
                <a:srgbClr val="ACDEF7"/>
              </a:solidFill>
              <a:latin typeface="Lato Black" panose="020F0502020204030203" pitchFamily="34" charset="0"/>
              <a:ea typeface="Lato Black" panose="020F0502020204030203" pitchFamily="34" charset="0"/>
              <a:cs typeface="Lato Black" panose="020F0502020204030203" pitchFamily="34" charset="0"/>
            </a:endParaRPr>
          </a:p>
        </p:txBody>
      </p:sp>
      <p:grpSp>
        <p:nvGrpSpPr>
          <p:cNvPr id="36" name="Group 35">
            <a:extLst>
              <a:ext uri="{FF2B5EF4-FFF2-40B4-BE49-F238E27FC236}">
                <a16:creationId xmlns:a16="http://schemas.microsoft.com/office/drawing/2014/main" id="{D5F2654E-F0A6-F5C9-F085-76B2BDF52D24}"/>
              </a:ext>
            </a:extLst>
          </p:cNvPr>
          <p:cNvGrpSpPr/>
          <p:nvPr/>
        </p:nvGrpSpPr>
        <p:grpSpPr>
          <a:xfrm flipH="1">
            <a:off x="6526210" y="0"/>
            <a:ext cx="5014913" cy="6853238"/>
            <a:chOff x="2928938" y="-4763"/>
            <a:chExt cx="5014912" cy="6862763"/>
          </a:xfrm>
        </p:grpSpPr>
        <p:sp>
          <p:nvSpPr>
            <p:cNvPr id="37" name="Freeform 6">
              <a:extLst>
                <a:ext uri="{FF2B5EF4-FFF2-40B4-BE49-F238E27FC236}">
                  <a16:creationId xmlns:a16="http://schemas.microsoft.com/office/drawing/2014/main" id="{DDB56B4A-A055-12F8-0FB0-6FDF4C287250}"/>
                </a:ext>
              </a:extLst>
            </p:cNvPr>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rgbClr val="08296C"/>
            </a:solidFill>
            <a:ln>
              <a:noFill/>
            </a:ln>
          </p:spPr>
          <p:txBody>
            <a:bodyPr/>
            <a:lstStyle/>
            <a:p>
              <a:endParaRPr lang="en-US" dirty="0"/>
            </a:p>
          </p:txBody>
        </p:sp>
        <p:sp>
          <p:nvSpPr>
            <p:cNvPr id="38" name="Freeform 7">
              <a:extLst>
                <a:ext uri="{FF2B5EF4-FFF2-40B4-BE49-F238E27FC236}">
                  <a16:creationId xmlns:a16="http://schemas.microsoft.com/office/drawing/2014/main" id="{4BD38E2F-9F8A-6D8F-4192-E51D5065BA65}"/>
                </a:ext>
              </a:extLst>
            </p:cNvPr>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FFFF00"/>
            </a:solidFill>
            <a:ln>
              <a:noFill/>
            </a:ln>
          </p:spPr>
          <p:txBody>
            <a:bodyPr/>
            <a:lstStyle/>
            <a:p>
              <a:endParaRPr lang="en-US" dirty="0"/>
            </a:p>
          </p:txBody>
        </p:sp>
        <p:sp>
          <p:nvSpPr>
            <p:cNvPr id="39" name="Freeform 9">
              <a:extLst>
                <a:ext uri="{FF2B5EF4-FFF2-40B4-BE49-F238E27FC236}">
                  <a16:creationId xmlns:a16="http://schemas.microsoft.com/office/drawing/2014/main" id="{2F74C892-6FB2-C956-4125-076E64F884AC}"/>
                </a:ext>
              </a:extLst>
            </p:cNvPr>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E8FF0D"/>
            </a:solidFill>
            <a:ln>
              <a:noFill/>
            </a:ln>
          </p:spPr>
          <p:txBody>
            <a:bodyPr/>
            <a:lstStyle/>
            <a:p>
              <a:endParaRPr lang="en-US"/>
            </a:p>
          </p:txBody>
        </p:sp>
        <p:sp>
          <p:nvSpPr>
            <p:cNvPr id="40" name="Freeform 10">
              <a:extLst>
                <a:ext uri="{FF2B5EF4-FFF2-40B4-BE49-F238E27FC236}">
                  <a16:creationId xmlns:a16="http://schemas.microsoft.com/office/drawing/2014/main" id="{214B312F-3920-1C72-FB56-2601C08FC088}"/>
                </a:ext>
              </a:extLst>
            </p:cNvPr>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rgbClr val="025FC6"/>
            </a:solidFill>
            <a:ln>
              <a:noFill/>
            </a:ln>
          </p:spPr>
          <p:txBody>
            <a:bodyPr/>
            <a:lstStyle/>
            <a:p>
              <a:endParaRPr lang="en-US"/>
            </a:p>
          </p:txBody>
        </p:sp>
        <p:sp>
          <p:nvSpPr>
            <p:cNvPr id="41" name="Freeform 11">
              <a:extLst>
                <a:ext uri="{FF2B5EF4-FFF2-40B4-BE49-F238E27FC236}">
                  <a16:creationId xmlns:a16="http://schemas.microsoft.com/office/drawing/2014/main" id="{14DA8925-79BD-8A44-BCC2-F58DC4E7385D}"/>
                </a:ext>
              </a:extLst>
            </p:cNvPr>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rgbClr val="08296C"/>
            </a:solidFill>
            <a:ln>
              <a:noFill/>
            </a:ln>
          </p:spPr>
          <p:txBody>
            <a:bodyPr/>
            <a:lstStyle/>
            <a:p>
              <a:endParaRPr lang="en-US"/>
            </a:p>
          </p:txBody>
        </p:sp>
        <p:sp>
          <p:nvSpPr>
            <p:cNvPr id="42" name="Freeform 12">
              <a:extLst>
                <a:ext uri="{FF2B5EF4-FFF2-40B4-BE49-F238E27FC236}">
                  <a16:creationId xmlns:a16="http://schemas.microsoft.com/office/drawing/2014/main" id="{3B35BE31-7E88-B158-0A6C-47075323DD96}"/>
                </a:ext>
              </a:extLst>
            </p:cNvPr>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FFFF00"/>
            </a:solidFill>
            <a:ln>
              <a:noFill/>
            </a:ln>
          </p:spPr>
          <p:txBody>
            <a:bodyPr/>
            <a:lstStyle/>
            <a:p>
              <a:endParaRPr lang="en-US" dirty="0"/>
            </a:p>
          </p:txBody>
        </p:sp>
      </p:grpSp>
      <p:grpSp>
        <p:nvGrpSpPr>
          <p:cNvPr id="43" name="Group 42">
            <a:extLst>
              <a:ext uri="{FF2B5EF4-FFF2-40B4-BE49-F238E27FC236}">
                <a16:creationId xmlns:a16="http://schemas.microsoft.com/office/drawing/2014/main" id="{16A3EE5B-4D0B-AE68-A38F-90658B7C05BE}"/>
              </a:ext>
            </a:extLst>
          </p:cNvPr>
          <p:cNvGrpSpPr/>
          <p:nvPr/>
        </p:nvGrpSpPr>
        <p:grpSpPr>
          <a:xfrm flipH="1">
            <a:off x="6526210" y="0"/>
            <a:ext cx="5014913" cy="6853238"/>
            <a:chOff x="2928938" y="-4763"/>
            <a:chExt cx="5014912" cy="6862763"/>
          </a:xfrm>
        </p:grpSpPr>
        <p:sp>
          <p:nvSpPr>
            <p:cNvPr id="44" name="Freeform 6">
              <a:extLst>
                <a:ext uri="{FF2B5EF4-FFF2-40B4-BE49-F238E27FC236}">
                  <a16:creationId xmlns:a16="http://schemas.microsoft.com/office/drawing/2014/main" id="{196AF8B5-02E5-1357-70AC-5ED6562B90E6}"/>
                </a:ext>
              </a:extLst>
            </p:cNvPr>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rgbClr val="08296C"/>
            </a:solidFill>
            <a:ln>
              <a:noFill/>
            </a:ln>
          </p:spPr>
          <p:txBody>
            <a:bodyPr/>
            <a:lstStyle/>
            <a:p>
              <a:endParaRPr lang="en-US" dirty="0"/>
            </a:p>
          </p:txBody>
        </p:sp>
        <p:sp>
          <p:nvSpPr>
            <p:cNvPr id="45" name="Freeform 7">
              <a:extLst>
                <a:ext uri="{FF2B5EF4-FFF2-40B4-BE49-F238E27FC236}">
                  <a16:creationId xmlns:a16="http://schemas.microsoft.com/office/drawing/2014/main" id="{E1B31501-16BB-E310-8F3F-995370ACC21F}"/>
                </a:ext>
              </a:extLst>
            </p:cNvPr>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FBB724"/>
            </a:solidFill>
            <a:ln>
              <a:noFill/>
            </a:ln>
          </p:spPr>
          <p:txBody>
            <a:bodyPr/>
            <a:lstStyle/>
            <a:p>
              <a:endParaRPr lang="en-US" dirty="0"/>
            </a:p>
          </p:txBody>
        </p:sp>
        <p:sp>
          <p:nvSpPr>
            <p:cNvPr id="46" name="Freeform 9">
              <a:extLst>
                <a:ext uri="{FF2B5EF4-FFF2-40B4-BE49-F238E27FC236}">
                  <a16:creationId xmlns:a16="http://schemas.microsoft.com/office/drawing/2014/main" id="{45364AA5-6D42-D5AE-8EFB-55D937554E33}"/>
                </a:ext>
              </a:extLst>
            </p:cNvPr>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C5A20B"/>
            </a:solidFill>
            <a:ln>
              <a:noFill/>
            </a:ln>
          </p:spPr>
          <p:txBody>
            <a:bodyPr/>
            <a:lstStyle/>
            <a:p>
              <a:endParaRPr lang="en-US" dirty="0"/>
            </a:p>
          </p:txBody>
        </p:sp>
        <p:sp>
          <p:nvSpPr>
            <p:cNvPr id="47" name="Freeform 10">
              <a:extLst>
                <a:ext uri="{FF2B5EF4-FFF2-40B4-BE49-F238E27FC236}">
                  <a16:creationId xmlns:a16="http://schemas.microsoft.com/office/drawing/2014/main" id="{000D6159-0108-A91D-1CD5-6048312201D5}"/>
                </a:ext>
              </a:extLst>
            </p:cNvPr>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rgbClr val="025FC6"/>
            </a:solidFill>
            <a:ln>
              <a:noFill/>
            </a:ln>
          </p:spPr>
          <p:txBody>
            <a:bodyPr/>
            <a:lstStyle/>
            <a:p>
              <a:endParaRPr lang="en-US"/>
            </a:p>
          </p:txBody>
        </p:sp>
        <p:sp>
          <p:nvSpPr>
            <p:cNvPr id="48" name="Freeform 11">
              <a:extLst>
                <a:ext uri="{FF2B5EF4-FFF2-40B4-BE49-F238E27FC236}">
                  <a16:creationId xmlns:a16="http://schemas.microsoft.com/office/drawing/2014/main" id="{570C8464-FF27-7190-7096-799C1CBC70D7}"/>
                </a:ext>
              </a:extLst>
            </p:cNvPr>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rgbClr val="08296C"/>
            </a:solidFill>
            <a:ln>
              <a:noFill/>
            </a:ln>
          </p:spPr>
          <p:txBody>
            <a:bodyPr/>
            <a:lstStyle/>
            <a:p>
              <a:endParaRPr lang="en-US"/>
            </a:p>
          </p:txBody>
        </p:sp>
        <p:sp>
          <p:nvSpPr>
            <p:cNvPr id="49" name="Freeform 12">
              <a:extLst>
                <a:ext uri="{FF2B5EF4-FFF2-40B4-BE49-F238E27FC236}">
                  <a16:creationId xmlns:a16="http://schemas.microsoft.com/office/drawing/2014/main" id="{6C29593B-DFA5-E719-A7DC-F120BDBCE6C3}"/>
                </a:ext>
              </a:extLst>
            </p:cNvPr>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FBB724"/>
            </a:solidFill>
            <a:ln>
              <a:noFill/>
            </a:ln>
          </p:spPr>
          <p:txBody>
            <a:bodyPr/>
            <a:lstStyle/>
            <a:p>
              <a:endParaRPr lang="en-US" dirty="0"/>
            </a:p>
          </p:txBody>
        </p:sp>
      </p:grpSp>
      <p:pic>
        <p:nvPicPr>
          <p:cNvPr id="50" name="Picture 49" descr="A yellow and white logo&#10;&#10;Description automatically generated">
            <a:extLst>
              <a:ext uri="{FF2B5EF4-FFF2-40B4-BE49-F238E27FC236}">
                <a16:creationId xmlns:a16="http://schemas.microsoft.com/office/drawing/2014/main" id="{739A93B7-6A0C-6DDD-EAF6-F7356AFD6A61}"/>
              </a:ext>
            </a:extLst>
          </p:cNvPr>
          <p:cNvPicPr>
            <a:picLocks noChangeAspect="1"/>
          </p:cNvPicPr>
          <p:nvPr/>
        </p:nvPicPr>
        <p:blipFill>
          <a:blip r:embed="rId2"/>
          <a:stretch>
            <a:fillRect/>
          </a:stretch>
        </p:blipFill>
        <p:spPr>
          <a:xfrm>
            <a:off x="10044764" y="4816685"/>
            <a:ext cx="1944034" cy="1849585"/>
          </a:xfrm>
          <a:prstGeom prst="rect">
            <a:avLst/>
          </a:prstGeom>
        </p:spPr>
      </p:pic>
      <p:pic>
        <p:nvPicPr>
          <p:cNvPr id="5" name="Picture 4">
            <a:extLst>
              <a:ext uri="{FF2B5EF4-FFF2-40B4-BE49-F238E27FC236}">
                <a16:creationId xmlns:a16="http://schemas.microsoft.com/office/drawing/2014/main" id="{87A94567-3C9C-5777-8B57-E9A6E4802BB2}"/>
              </a:ext>
            </a:extLst>
          </p:cNvPr>
          <p:cNvPicPr>
            <a:picLocks noChangeAspect="1"/>
          </p:cNvPicPr>
          <p:nvPr/>
        </p:nvPicPr>
        <p:blipFill>
          <a:blip r:embed="rId3"/>
          <a:stretch>
            <a:fillRect/>
          </a:stretch>
        </p:blipFill>
        <p:spPr>
          <a:xfrm>
            <a:off x="1835153" y="1830791"/>
            <a:ext cx="4595808" cy="4653983"/>
          </a:xfrm>
          <a:prstGeom prst="rect">
            <a:avLst/>
          </a:prstGeom>
        </p:spPr>
      </p:pic>
    </p:spTree>
    <p:extLst>
      <p:ext uri="{BB962C8B-B14F-4D97-AF65-F5344CB8AC3E}">
        <p14:creationId xmlns:p14="http://schemas.microsoft.com/office/powerpoint/2010/main" val="223047846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9CAC3B1-4879-424D-8F15-206277196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4B8492CB-DFBA-4A82-9778-F21493DA36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526211" y="0"/>
            <a:ext cx="5014912" cy="6862763"/>
            <a:chOff x="2928938" y="-4763"/>
            <a:chExt cx="5014912" cy="6862763"/>
          </a:xfrm>
        </p:grpSpPr>
        <p:sp>
          <p:nvSpPr>
            <p:cNvPr id="24" name="Freeform 6">
              <a:extLst>
                <a:ext uri="{FF2B5EF4-FFF2-40B4-BE49-F238E27FC236}">
                  <a16:creationId xmlns:a16="http://schemas.microsoft.com/office/drawing/2014/main" id="{E34CC1C8-EBDD-4AEA-83E6-B27575B62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25" name="Freeform 7">
              <a:extLst>
                <a:ext uri="{FF2B5EF4-FFF2-40B4-BE49-F238E27FC236}">
                  <a16:creationId xmlns:a16="http://schemas.microsoft.com/office/drawing/2014/main" id="{D6B38644-B85D-4211-9526-5B4C2A662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txBody>
            <a:bodyPr/>
            <a:lstStyle/>
            <a:p>
              <a:endParaRPr lang="en-US"/>
            </a:p>
          </p:txBody>
        </p:sp>
        <p:sp>
          <p:nvSpPr>
            <p:cNvPr id="26" name="Freeform 12">
              <a:extLst>
                <a:ext uri="{FF2B5EF4-FFF2-40B4-BE49-F238E27FC236}">
                  <a16:creationId xmlns:a16="http://schemas.microsoft.com/office/drawing/2014/main" id="{8A8B2820-6B8F-4C19-BFC5-D28EE44E5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txBody>
            <a:bodyPr/>
            <a:lstStyle/>
            <a:p>
              <a:endParaRPr lang="en-US"/>
            </a:p>
          </p:txBody>
        </p:sp>
        <p:sp>
          <p:nvSpPr>
            <p:cNvPr id="27" name="Freeform 13">
              <a:extLst>
                <a:ext uri="{FF2B5EF4-FFF2-40B4-BE49-F238E27FC236}">
                  <a16:creationId xmlns:a16="http://schemas.microsoft.com/office/drawing/2014/main" id="{773528ED-4D37-4A77-A8CA-86B6221C5E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28" name="Freeform 14">
              <a:extLst>
                <a:ext uri="{FF2B5EF4-FFF2-40B4-BE49-F238E27FC236}">
                  <a16:creationId xmlns:a16="http://schemas.microsoft.com/office/drawing/2014/main" id="{8A58A902-E944-4399-9A93-A91A6A82B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29" name="Freeform 15">
              <a:extLst>
                <a:ext uri="{FF2B5EF4-FFF2-40B4-BE49-F238E27FC236}">
                  <a16:creationId xmlns:a16="http://schemas.microsoft.com/office/drawing/2014/main" id="{4EDB1155-2E8E-4FB8-AD42-101FE43832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txBody>
            <a:bodyPr/>
            <a:lstStyle/>
            <a:p>
              <a:endParaRPr lang="en-US"/>
            </a:p>
          </p:txBody>
        </p:sp>
      </p:grpSp>
      <p:sp>
        <p:nvSpPr>
          <p:cNvPr id="2" name="Title 1">
            <a:extLst>
              <a:ext uri="{FF2B5EF4-FFF2-40B4-BE49-F238E27FC236}">
                <a16:creationId xmlns:a16="http://schemas.microsoft.com/office/drawing/2014/main" id="{C7492CCE-C435-464E-A19A-D4C606FDBE3D}"/>
              </a:ext>
            </a:extLst>
          </p:cNvPr>
          <p:cNvSpPr>
            <a:spLocks noGrp="1"/>
          </p:cNvSpPr>
          <p:nvPr>
            <p:ph type="title"/>
          </p:nvPr>
        </p:nvSpPr>
        <p:spPr>
          <a:xfrm>
            <a:off x="504733" y="-59132"/>
            <a:ext cx="9096465" cy="1752599"/>
          </a:xfrm>
        </p:spPr>
        <p:txBody>
          <a:bodyPr>
            <a:normAutofit/>
          </a:bodyPr>
          <a:lstStyle/>
          <a:p>
            <a:pPr algn="l"/>
            <a:r>
              <a:rPr lang="en-US" sz="4800" b="1" dirty="0">
                <a:latin typeface="Lato Black" panose="020F0502020204030203" pitchFamily="34" charset="0"/>
                <a:ea typeface="Lato Black" panose="020F0502020204030203" pitchFamily="34" charset="0"/>
                <a:cs typeface="Lato Black" panose="020F0502020204030203" pitchFamily="34" charset="0"/>
              </a:rPr>
              <a:t>Bylaw 503M Statewide </a:t>
            </a:r>
            <a:br>
              <a:rPr lang="en-US" sz="4800" b="1" dirty="0">
                <a:latin typeface="Lato Black" panose="020F0502020204030203" pitchFamily="34" charset="0"/>
                <a:ea typeface="Lato Black" panose="020F0502020204030203" pitchFamily="34" charset="0"/>
                <a:cs typeface="Lato Black" panose="020F0502020204030203" pitchFamily="34" charset="0"/>
              </a:rPr>
            </a:br>
            <a:r>
              <a:rPr lang="en-US" sz="4800" b="1" dirty="0">
                <a:latin typeface="Lato Black" panose="020F0502020204030203" pitchFamily="34" charset="0"/>
                <a:ea typeface="Lato Black" panose="020F0502020204030203" pitchFamily="34" charset="0"/>
                <a:cs typeface="Lato Black" panose="020F0502020204030203" pitchFamily="34" charset="0"/>
              </a:rPr>
              <a:t>Ejection Policy</a:t>
            </a:r>
          </a:p>
        </p:txBody>
      </p:sp>
      <p:grpSp>
        <p:nvGrpSpPr>
          <p:cNvPr id="36" name="Group 35">
            <a:extLst>
              <a:ext uri="{FF2B5EF4-FFF2-40B4-BE49-F238E27FC236}">
                <a16:creationId xmlns:a16="http://schemas.microsoft.com/office/drawing/2014/main" id="{D5F2654E-F0A6-F5C9-F085-76B2BDF52D24}"/>
              </a:ext>
            </a:extLst>
          </p:cNvPr>
          <p:cNvGrpSpPr/>
          <p:nvPr/>
        </p:nvGrpSpPr>
        <p:grpSpPr>
          <a:xfrm flipH="1">
            <a:off x="6526210" y="0"/>
            <a:ext cx="5014913" cy="6853238"/>
            <a:chOff x="2928938" y="-4763"/>
            <a:chExt cx="5014912" cy="6862763"/>
          </a:xfrm>
        </p:grpSpPr>
        <p:sp>
          <p:nvSpPr>
            <p:cNvPr id="37" name="Freeform 6">
              <a:extLst>
                <a:ext uri="{FF2B5EF4-FFF2-40B4-BE49-F238E27FC236}">
                  <a16:creationId xmlns:a16="http://schemas.microsoft.com/office/drawing/2014/main" id="{DDB56B4A-A055-12F8-0FB0-6FDF4C287250}"/>
                </a:ext>
              </a:extLst>
            </p:cNvPr>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rgbClr val="08296C"/>
            </a:solidFill>
            <a:ln>
              <a:noFill/>
            </a:ln>
          </p:spPr>
          <p:txBody>
            <a:bodyPr/>
            <a:lstStyle/>
            <a:p>
              <a:endParaRPr lang="en-US" dirty="0"/>
            </a:p>
          </p:txBody>
        </p:sp>
        <p:sp>
          <p:nvSpPr>
            <p:cNvPr id="38" name="Freeform 7">
              <a:extLst>
                <a:ext uri="{FF2B5EF4-FFF2-40B4-BE49-F238E27FC236}">
                  <a16:creationId xmlns:a16="http://schemas.microsoft.com/office/drawing/2014/main" id="{4BD38E2F-9F8A-6D8F-4192-E51D5065BA65}"/>
                </a:ext>
              </a:extLst>
            </p:cNvPr>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FFFF00"/>
            </a:solidFill>
            <a:ln>
              <a:noFill/>
            </a:ln>
          </p:spPr>
          <p:txBody>
            <a:bodyPr/>
            <a:lstStyle/>
            <a:p>
              <a:endParaRPr lang="en-US" dirty="0"/>
            </a:p>
          </p:txBody>
        </p:sp>
        <p:sp>
          <p:nvSpPr>
            <p:cNvPr id="39" name="Freeform 9">
              <a:extLst>
                <a:ext uri="{FF2B5EF4-FFF2-40B4-BE49-F238E27FC236}">
                  <a16:creationId xmlns:a16="http://schemas.microsoft.com/office/drawing/2014/main" id="{2F74C892-6FB2-C956-4125-076E64F884AC}"/>
                </a:ext>
              </a:extLst>
            </p:cNvPr>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E8FF0D"/>
            </a:solidFill>
            <a:ln>
              <a:noFill/>
            </a:ln>
          </p:spPr>
          <p:txBody>
            <a:bodyPr/>
            <a:lstStyle/>
            <a:p>
              <a:endParaRPr lang="en-US"/>
            </a:p>
          </p:txBody>
        </p:sp>
        <p:sp>
          <p:nvSpPr>
            <p:cNvPr id="40" name="Freeform 10">
              <a:extLst>
                <a:ext uri="{FF2B5EF4-FFF2-40B4-BE49-F238E27FC236}">
                  <a16:creationId xmlns:a16="http://schemas.microsoft.com/office/drawing/2014/main" id="{214B312F-3920-1C72-FB56-2601C08FC088}"/>
                </a:ext>
              </a:extLst>
            </p:cNvPr>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rgbClr val="025FC6"/>
            </a:solidFill>
            <a:ln>
              <a:noFill/>
            </a:ln>
          </p:spPr>
          <p:txBody>
            <a:bodyPr/>
            <a:lstStyle/>
            <a:p>
              <a:endParaRPr lang="en-US"/>
            </a:p>
          </p:txBody>
        </p:sp>
        <p:sp>
          <p:nvSpPr>
            <p:cNvPr id="41" name="Freeform 11">
              <a:extLst>
                <a:ext uri="{FF2B5EF4-FFF2-40B4-BE49-F238E27FC236}">
                  <a16:creationId xmlns:a16="http://schemas.microsoft.com/office/drawing/2014/main" id="{14DA8925-79BD-8A44-BCC2-F58DC4E7385D}"/>
                </a:ext>
              </a:extLst>
            </p:cNvPr>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rgbClr val="08296C"/>
            </a:solidFill>
            <a:ln>
              <a:noFill/>
            </a:ln>
          </p:spPr>
          <p:txBody>
            <a:bodyPr/>
            <a:lstStyle/>
            <a:p>
              <a:endParaRPr lang="en-US"/>
            </a:p>
          </p:txBody>
        </p:sp>
        <p:sp>
          <p:nvSpPr>
            <p:cNvPr id="42" name="Freeform 12">
              <a:extLst>
                <a:ext uri="{FF2B5EF4-FFF2-40B4-BE49-F238E27FC236}">
                  <a16:creationId xmlns:a16="http://schemas.microsoft.com/office/drawing/2014/main" id="{3B35BE31-7E88-B158-0A6C-47075323DD96}"/>
                </a:ext>
              </a:extLst>
            </p:cNvPr>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FFFF00"/>
            </a:solidFill>
            <a:ln>
              <a:noFill/>
            </a:ln>
          </p:spPr>
          <p:txBody>
            <a:bodyPr/>
            <a:lstStyle/>
            <a:p>
              <a:endParaRPr lang="en-US" dirty="0"/>
            </a:p>
          </p:txBody>
        </p:sp>
      </p:grpSp>
      <p:grpSp>
        <p:nvGrpSpPr>
          <p:cNvPr id="43" name="Group 42">
            <a:extLst>
              <a:ext uri="{FF2B5EF4-FFF2-40B4-BE49-F238E27FC236}">
                <a16:creationId xmlns:a16="http://schemas.microsoft.com/office/drawing/2014/main" id="{16A3EE5B-4D0B-AE68-A38F-90658B7C05BE}"/>
              </a:ext>
            </a:extLst>
          </p:cNvPr>
          <p:cNvGrpSpPr/>
          <p:nvPr/>
        </p:nvGrpSpPr>
        <p:grpSpPr>
          <a:xfrm flipH="1">
            <a:off x="6526210" y="0"/>
            <a:ext cx="5014913" cy="6853238"/>
            <a:chOff x="2928938" y="-4763"/>
            <a:chExt cx="5014912" cy="6862763"/>
          </a:xfrm>
        </p:grpSpPr>
        <p:sp>
          <p:nvSpPr>
            <p:cNvPr id="44" name="Freeform 6">
              <a:extLst>
                <a:ext uri="{FF2B5EF4-FFF2-40B4-BE49-F238E27FC236}">
                  <a16:creationId xmlns:a16="http://schemas.microsoft.com/office/drawing/2014/main" id="{196AF8B5-02E5-1357-70AC-5ED6562B90E6}"/>
                </a:ext>
              </a:extLst>
            </p:cNvPr>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rgbClr val="08296C"/>
            </a:solidFill>
            <a:ln>
              <a:noFill/>
            </a:ln>
          </p:spPr>
          <p:txBody>
            <a:bodyPr/>
            <a:lstStyle/>
            <a:p>
              <a:endParaRPr lang="en-US" dirty="0"/>
            </a:p>
          </p:txBody>
        </p:sp>
        <p:sp>
          <p:nvSpPr>
            <p:cNvPr id="45" name="Freeform 7">
              <a:extLst>
                <a:ext uri="{FF2B5EF4-FFF2-40B4-BE49-F238E27FC236}">
                  <a16:creationId xmlns:a16="http://schemas.microsoft.com/office/drawing/2014/main" id="{E1B31501-16BB-E310-8F3F-995370ACC21F}"/>
                </a:ext>
              </a:extLst>
            </p:cNvPr>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FBB724"/>
            </a:solidFill>
            <a:ln>
              <a:noFill/>
            </a:ln>
          </p:spPr>
          <p:txBody>
            <a:bodyPr/>
            <a:lstStyle/>
            <a:p>
              <a:endParaRPr lang="en-US" dirty="0"/>
            </a:p>
          </p:txBody>
        </p:sp>
        <p:sp>
          <p:nvSpPr>
            <p:cNvPr id="46" name="Freeform 9">
              <a:extLst>
                <a:ext uri="{FF2B5EF4-FFF2-40B4-BE49-F238E27FC236}">
                  <a16:creationId xmlns:a16="http://schemas.microsoft.com/office/drawing/2014/main" id="{45364AA5-6D42-D5AE-8EFB-55D937554E33}"/>
                </a:ext>
              </a:extLst>
            </p:cNvPr>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C5A20B"/>
            </a:solidFill>
            <a:ln>
              <a:noFill/>
            </a:ln>
          </p:spPr>
          <p:txBody>
            <a:bodyPr/>
            <a:lstStyle/>
            <a:p>
              <a:endParaRPr lang="en-US" dirty="0"/>
            </a:p>
          </p:txBody>
        </p:sp>
        <p:sp>
          <p:nvSpPr>
            <p:cNvPr id="47" name="Freeform 10">
              <a:extLst>
                <a:ext uri="{FF2B5EF4-FFF2-40B4-BE49-F238E27FC236}">
                  <a16:creationId xmlns:a16="http://schemas.microsoft.com/office/drawing/2014/main" id="{000D6159-0108-A91D-1CD5-6048312201D5}"/>
                </a:ext>
              </a:extLst>
            </p:cNvPr>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rgbClr val="025FC6"/>
            </a:solidFill>
            <a:ln>
              <a:noFill/>
            </a:ln>
          </p:spPr>
          <p:txBody>
            <a:bodyPr/>
            <a:lstStyle/>
            <a:p>
              <a:endParaRPr lang="en-US"/>
            </a:p>
          </p:txBody>
        </p:sp>
        <p:sp>
          <p:nvSpPr>
            <p:cNvPr id="48" name="Freeform 11">
              <a:extLst>
                <a:ext uri="{FF2B5EF4-FFF2-40B4-BE49-F238E27FC236}">
                  <a16:creationId xmlns:a16="http://schemas.microsoft.com/office/drawing/2014/main" id="{570C8464-FF27-7190-7096-799C1CBC70D7}"/>
                </a:ext>
              </a:extLst>
            </p:cNvPr>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rgbClr val="08296C"/>
            </a:solidFill>
            <a:ln>
              <a:noFill/>
            </a:ln>
          </p:spPr>
          <p:txBody>
            <a:bodyPr/>
            <a:lstStyle/>
            <a:p>
              <a:endParaRPr lang="en-US"/>
            </a:p>
          </p:txBody>
        </p:sp>
        <p:sp>
          <p:nvSpPr>
            <p:cNvPr id="49" name="Freeform 12">
              <a:extLst>
                <a:ext uri="{FF2B5EF4-FFF2-40B4-BE49-F238E27FC236}">
                  <a16:creationId xmlns:a16="http://schemas.microsoft.com/office/drawing/2014/main" id="{6C29593B-DFA5-E719-A7DC-F120BDBCE6C3}"/>
                </a:ext>
              </a:extLst>
            </p:cNvPr>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FBB724"/>
            </a:solidFill>
            <a:ln>
              <a:noFill/>
            </a:ln>
          </p:spPr>
          <p:txBody>
            <a:bodyPr/>
            <a:lstStyle/>
            <a:p>
              <a:endParaRPr lang="en-US" dirty="0"/>
            </a:p>
          </p:txBody>
        </p:sp>
      </p:grpSp>
      <p:pic>
        <p:nvPicPr>
          <p:cNvPr id="50" name="Picture 49" descr="A yellow and white logo&#10;&#10;Description automatically generated">
            <a:extLst>
              <a:ext uri="{FF2B5EF4-FFF2-40B4-BE49-F238E27FC236}">
                <a16:creationId xmlns:a16="http://schemas.microsoft.com/office/drawing/2014/main" id="{739A93B7-6A0C-6DDD-EAF6-F7356AFD6A61}"/>
              </a:ext>
            </a:extLst>
          </p:cNvPr>
          <p:cNvPicPr>
            <a:picLocks noChangeAspect="1"/>
          </p:cNvPicPr>
          <p:nvPr/>
        </p:nvPicPr>
        <p:blipFill>
          <a:blip r:embed="rId2"/>
          <a:stretch>
            <a:fillRect/>
          </a:stretch>
        </p:blipFill>
        <p:spPr>
          <a:xfrm>
            <a:off x="10044764" y="4816685"/>
            <a:ext cx="1944034" cy="1849585"/>
          </a:xfrm>
          <a:prstGeom prst="rect">
            <a:avLst/>
          </a:prstGeom>
        </p:spPr>
      </p:pic>
      <p:sp>
        <p:nvSpPr>
          <p:cNvPr id="3" name="Content Placeholder 2">
            <a:extLst>
              <a:ext uri="{FF2B5EF4-FFF2-40B4-BE49-F238E27FC236}">
                <a16:creationId xmlns:a16="http://schemas.microsoft.com/office/drawing/2014/main" id="{60DFF4FA-F598-4962-B6AB-31A8BE724E52}"/>
              </a:ext>
            </a:extLst>
          </p:cNvPr>
          <p:cNvSpPr>
            <a:spLocks noGrp="1"/>
          </p:cNvSpPr>
          <p:nvPr>
            <p:ph idx="1"/>
          </p:nvPr>
        </p:nvSpPr>
        <p:spPr>
          <a:xfrm>
            <a:off x="115714" y="1654046"/>
            <a:ext cx="8645731" cy="4784075"/>
          </a:xfrm>
        </p:spPr>
        <p:txBody>
          <a:bodyPr anchor="t">
            <a:normAutofit fontScale="92500"/>
          </a:bodyPr>
          <a:lstStyle/>
          <a:p>
            <a:r>
              <a:rPr lang="en-US" sz="2800" dirty="0">
                <a:solidFill>
                  <a:srgbClr val="ACDEF7"/>
                </a:solidFill>
                <a:latin typeface="Lato Black" panose="020F0502020204030203" pitchFamily="34" charset="0"/>
                <a:ea typeface="Lato Black" panose="020F0502020204030203" pitchFamily="34" charset="0"/>
                <a:cs typeface="Lato Black" panose="020F0502020204030203" pitchFamily="34" charset="0"/>
              </a:rPr>
              <a:t>Players Ejected for fighting/assaultive behavior/gross unsportsmanlike behavior (3-6 games).  Players may attend in street clothes the games they are suspended for.</a:t>
            </a:r>
          </a:p>
          <a:p>
            <a:r>
              <a:rPr lang="en-US" sz="2800" dirty="0">
                <a:solidFill>
                  <a:srgbClr val="ACDEF7"/>
                </a:solidFill>
                <a:latin typeface="Lato Black" panose="020F0502020204030203" pitchFamily="34" charset="0"/>
                <a:ea typeface="Lato Black" panose="020F0502020204030203" pitchFamily="34" charset="0"/>
                <a:cs typeface="Lato Black" panose="020F0502020204030203" pitchFamily="34" charset="0"/>
              </a:rPr>
              <a:t>Coaches Ejected for fighting/assaultive behavior/gross unsportsmanlike behavior (3-6 games). </a:t>
            </a:r>
          </a:p>
          <a:p>
            <a:r>
              <a:rPr lang="en-US" sz="2800" dirty="0">
                <a:solidFill>
                  <a:srgbClr val="ACDEF7"/>
                </a:solidFill>
                <a:latin typeface="Lato Black" panose="020F0502020204030203" pitchFamily="34" charset="0"/>
                <a:ea typeface="Lato Black" panose="020F0502020204030203" pitchFamily="34" charset="0"/>
                <a:cs typeface="Lato Black" panose="020F0502020204030203" pitchFamily="34" charset="0"/>
              </a:rPr>
              <a:t>Spectator Ejections</a:t>
            </a:r>
          </a:p>
          <a:p>
            <a:r>
              <a:rPr lang="en-US" sz="2800" dirty="0">
                <a:solidFill>
                  <a:srgbClr val="ACDEF7"/>
                </a:solidFill>
                <a:latin typeface="Lato Black" panose="020F0502020204030203" pitchFamily="34" charset="0"/>
                <a:ea typeface="Lato Black" panose="020F0502020204030203" pitchFamily="34" charset="0"/>
                <a:cs typeface="Lato Black" panose="020F0502020204030203" pitchFamily="34" charset="0"/>
              </a:rPr>
              <a:t>Appeals only for multi-game ejections per bylaw 503M.  Misidentification or incorrect rule application only allowable reasons for appeal. </a:t>
            </a:r>
          </a:p>
        </p:txBody>
      </p:sp>
    </p:spTree>
    <p:extLst>
      <p:ext uri="{BB962C8B-B14F-4D97-AF65-F5344CB8AC3E}">
        <p14:creationId xmlns:p14="http://schemas.microsoft.com/office/powerpoint/2010/main" val="2366888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9CAC3B1-4879-424D-8F15-206277196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4B8492CB-DFBA-4A82-9778-F21493DA36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526211" y="0"/>
            <a:ext cx="5014912" cy="6862763"/>
            <a:chOff x="2928938" y="-4763"/>
            <a:chExt cx="5014912" cy="6862763"/>
          </a:xfrm>
        </p:grpSpPr>
        <p:sp>
          <p:nvSpPr>
            <p:cNvPr id="24" name="Freeform 6">
              <a:extLst>
                <a:ext uri="{FF2B5EF4-FFF2-40B4-BE49-F238E27FC236}">
                  <a16:creationId xmlns:a16="http://schemas.microsoft.com/office/drawing/2014/main" id="{E34CC1C8-EBDD-4AEA-83E6-B27575B62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25" name="Freeform 7">
              <a:extLst>
                <a:ext uri="{FF2B5EF4-FFF2-40B4-BE49-F238E27FC236}">
                  <a16:creationId xmlns:a16="http://schemas.microsoft.com/office/drawing/2014/main" id="{D6B38644-B85D-4211-9526-5B4C2A662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txBody>
            <a:bodyPr/>
            <a:lstStyle/>
            <a:p>
              <a:endParaRPr lang="en-US"/>
            </a:p>
          </p:txBody>
        </p:sp>
        <p:sp>
          <p:nvSpPr>
            <p:cNvPr id="26" name="Freeform 12">
              <a:extLst>
                <a:ext uri="{FF2B5EF4-FFF2-40B4-BE49-F238E27FC236}">
                  <a16:creationId xmlns:a16="http://schemas.microsoft.com/office/drawing/2014/main" id="{8A8B2820-6B8F-4C19-BFC5-D28EE44E5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txBody>
            <a:bodyPr/>
            <a:lstStyle/>
            <a:p>
              <a:endParaRPr lang="en-US"/>
            </a:p>
          </p:txBody>
        </p:sp>
        <p:sp>
          <p:nvSpPr>
            <p:cNvPr id="27" name="Freeform 13">
              <a:extLst>
                <a:ext uri="{FF2B5EF4-FFF2-40B4-BE49-F238E27FC236}">
                  <a16:creationId xmlns:a16="http://schemas.microsoft.com/office/drawing/2014/main" id="{773528ED-4D37-4A77-A8CA-86B6221C5E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28" name="Freeform 14">
              <a:extLst>
                <a:ext uri="{FF2B5EF4-FFF2-40B4-BE49-F238E27FC236}">
                  <a16:creationId xmlns:a16="http://schemas.microsoft.com/office/drawing/2014/main" id="{8A58A902-E944-4399-9A93-A91A6A82B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29" name="Freeform 15">
              <a:extLst>
                <a:ext uri="{FF2B5EF4-FFF2-40B4-BE49-F238E27FC236}">
                  <a16:creationId xmlns:a16="http://schemas.microsoft.com/office/drawing/2014/main" id="{4EDB1155-2E8E-4FB8-AD42-101FE43832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txBody>
            <a:bodyPr/>
            <a:lstStyle/>
            <a:p>
              <a:endParaRPr lang="en-US"/>
            </a:p>
          </p:txBody>
        </p:sp>
      </p:grpSp>
      <p:sp>
        <p:nvSpPr>
          <p:cNvPr id="2" name="Title 1">
            <a:extLst>
              <a:ext uri="{FF2B5EF4-FFF2-40B4-BE49-F238E27FC236}">
                <a16:creationId xmlns:a16="http://schemas.microsoft.com/office/drawing/2014/main" id="{C7492CCE-C435-464E-A19A-D4C606FDBE3D}"/>
              </a:ext>
            </a:extLst>
          </p:cNvPr>
          <p:cNvSpPr>
            <a:spLocks noGrp="1"/>
          </p:cNvSpPr>
          <p:nvPr>
            <p:ph type="title"/>
          </p:nvPr>
        </p:nvSpPr>
        <p:spPr>
          <a:xfrm>
            <a:off x="504733" y="108736"/>
            <a:ext cx="9096465" cy="1180903"/>
          </a:xfrm>
        </p:spPr>
        <p:txBody>
          <a:bodyPr>
            <a:normAutofit/>
          </a:bodyPr>
          <a:lstStyle/>
          <a:p>
            <a:pPr algn="l"/>
            <a:r>
              <a:rPr lang="en-US" sz="4800" b="1" dirty="0">
                <a:latin typeface="Lato Black" panose="020F0502020204030203" pitchFamily="34" charset="0"/>
                <a:ea typeface="Lato Black" panose="020F0502020204030203" pitchFamily="34" charset="0"/>
                <a:cs typeface="Lato Black" panose="020F0502020204030203" pitchFamily="34" charset="0"/>
              </a:rPr>
              <a:t>Transfer Eligibility Process</a:t>
            </a:r>
          </a:p>
        </p:txBody>
      </p:sp>
      <p:sp>
        <p:nvSpPr>
          <p:cNvPr id="3" name="Content Placeholder 2">
            <a:extLst>
              <a:ext uri="{FF2B5EF4-FFF2-40B4-BE49-F238E27FC236}">
                <a16:creationId xmlns:a16="http://schemas.microsoft.com/office/drawing/2014/main" id="{60DFF4FA-F598-4962-B6AB-31A8BE724E52}"/>
              </a:ext>
            </a:extLst>
          </p:cNvPr>
          <p:cNvSpPr>
            <a:spLocks noGrp="1"/>
          </p:cNvSpPr>
          <p:nvPr>
            <p:ph idx="1"/>
          </p:nvPr>
        </p:nvSpPr>
        <p:spPr>
          <a:xfrm>
            <a:off x="383824" y="1428895"/>
            <a:ext cx="3914952" cy="5096749"/>
          </a:xfrm>
        </p:spPr>
        <p:txBody>
          <a:bodyPr anchor="t">
            <a:normAutofit fontScale="92500" lnSpcReduction="20000"/>
          </a:bodyPr>
          <a:lstStyle/>
          <a:p>
            <a:r>
              <a:rPr lang="en-US" sz="2800" dirty="0">
                <a:solidFill>
                  <a:srgbClr val="ACDEF7"/>
                </a:solidFill>
                <a:latin typeface="Lato Black" panose="020F0502020204030203" pitchFamily="34" charset="0"/>
                <a:ea typeface="Lato Black" panose="020F0502020204030203" pitchFamily="34" charset="0"/>
                <a:cs typeface="Lato Black" panose="020F0502020204030203" pitchFamily="34" charset="0"/>
              </a:rPr>
              <a:t>Your Team</a:t>
            </a:r>
          </a:p>
          <a:p>
            <a:pPr lvl="1"/>
            <a:r>
              <a:rPr lang="en-US" sz="2800" dirty="0">
                <a:solidFill>
                  <a:srgbClr val="ACDEF7"/>
                </a:solidFill>
                <a:latin typeface="Lato Black" panose="020F0502020204030203" pitchFamily="34" charset="0"/>
                <a:ea typeface="Lato Black" panose="020F0502020204030203" pitchFamily="34" charset="0"/>
                <a:cs typeface="Lato Black" panose="020F0502020204030203" pitchFamily="34" charset="0"/>
              </a:rPr>
              <a:t>Registrar</a:t>
            </a:r>
          </a:p>
          <a:p>
            <a:pPr lvl="1"/>
            <a:r>
              <a:rPr lang="en-US" sz="2800" dirty="0">
                <a:solidFill>
                  <a:srgbClr val="ACDEF7"/>
                </a:solidFill>
                <a:latin typeface="Lato Black" panose="020F0502020204030203" pitchFamily="34" charset="0"/>
                <a:ea typeface="Lato Black" panose="020F0502020204030203" pitchFamily="34" charset="0"/>
                <a:cs typeface="Lato Black" panose="020F0502020204030203" pitchFamily="34" charset="0"/>
              </a:rPr>
              <a:t>Guidance Department</a:t>
            </a:r>
          </a:p>
          <a:p>
            <a:pPr lvl="1"/>
            <a:r>
              <a:rPr lang="en-US" sz="2800" dirty="0">
                <a:solidFill>
                  <a:srgbClr val="ACDEF7"/>
                </a:solidFill>
                <a:latin typeface="Lato Black" panose="020F0502020204030203" pitchFamily="34" charset="0"/>
                <a:ea typeface="Lato Black" panose="020F0502020204030203" pitchFamily="34" charset="0"/>
                <a:cs typeface="Lato Black" panose="020F0502020204030203" pitchFamily="34" charset="0"/>
              </a:rPr>
              <a:t>Secretary</a:t>
            </a:r>
          </a:p>
          <a:p>
            <a:pPr lvl="1"/>
            <a:r>
              <a:rPr lang="en-US" sz="2800" dirty="0">
                <a:solidFill>
                  <a:srgbClr val="ACDEF7"/>
                </a:solidFill>
                <a:latin typeface="Lato Black" panose="020F0502020204030203" pitchFamily="34" charset="0"/>
                <a:ea typeface="Lato Black" panose="020F0502020204030203" pitchFamily="34" charset="0"/>
                <a:cs typeface="Lato Black" panose="020F0502020204030203" pitchFamily="34" charset="0"/>
              </a:rPr>
              <a:t>Coaching Staff</a:t>
            </a:r>
          </a:p>
          <a:p>
            <a:pPr marL="0" indent="0">
              <a:buNone/>
            </a:pPr>
            <a:endParaRPr lang="en-US" sz="1100" dirty="0">
              <a:solidFill>
                <a:srgbClr val="ACDEF7"/>
              </a:solidFill>
              <a:latin typeface="Lato Black" panose="020F0502020204030203" pitchFamily="34" charset="0"/>
              <a:ea typeface="Lato Black" panose="020F0502020204030203" pitchFamily="34" charset="0"/>
              <a:cs typeface="Lato Black" panose="020F0502020204030203" pitchFamily="34" charset="0"/>
            </a:endParaRPr>
          </a:p>
          <a:p>
            <a:pPr marL="0" indent="0">
              <a:buNone/>
            </a:pPr>
            <a:r>
              <a:rPr lang="en-US" sz="2800" dirty="0">
                <a:solidFill>
                  <a:srgbClr val="ACDEF7"/>
                </a:solidFill>
                <a:latin typeface="Lato Black" panose="020F0502020204030203" pitchFamily="34" charset="0"/>
                <a:ea typeface="Lato Black" panose="020F0502020204030203" pitchFamily="34" charset="0"/>
                <a:cs typeface="Lato Black" panose="020F0502020204030203" pitchFamily="34" charset="0"/>
              </a:rPr>
              <a:t>YOU ARE THE CAPTAIN</a:t>
            </a:r>
          </a:p>
          <a:p>
            <a:pPr marL="0" indent="0">
              <a:buNone/>
            </a:pPr>
            <a:endParaRPr lang="en-US" sz="1200" dirty="0">
              <a:solidFill>
                <a:srgbClr val="ACDEF7"/>
              </a:solidFill>
              <a:latin typeface="Lato Black" panose="020F0502020204030203" pitchFamily="34" charset="0"/>
              <a:ea typeface="Lato Black" panose="020F0502020204030203" pitchFamily="34" charset="0"/>
              <a:cs typeface="Lato Black" panose="020F0502020204030203" pitchFamily="34" charset="0"/>
            </a:endParaRPr>
          </a:p>
          <a:p>
            <a:pPr marL="0" indent="0">
              <a:buNone/>
            </a:pPr>
            <a:r>
              <a:rPr lang="en-US" sz="2800" dirty="0">
                <a:solidFill>
                  <a:srgbClr val="ACDEF7"/>
                </a:solidFill>
                <a:latin typeface="Lato Black" panose="020F0502020204030203" pitchFamily="34" charset="0"/>
                <a:ea typeface="Lato Black" panose="020F0502020204030203" pitchFamily="34" charset="0"/>
                <a:cs typeface="Lato Black" panose="020F0502020204030203" pitchFamily="34" charset="0"/>
              </a:rPr>
              <a:t>YOU SET THE CULTURE FOR HOW THE TEAM PARTICIPATES IN THE PROCESS</a:t>
            </a:r>
          </a:p>
        </p:txBody>
      </p:sp>
      <p:grpSp>
        <p:nvGrpSpPr>
          <p:cNvPr id="36" name="Group 35">
            <a:extLst>
              <a:ext uri="{FF2B5EF4-FFF2-40B4-BE49-F238E27FC236}">
                <a16:creationId xmlns:a16="http://schemas.microsoft.com/office/drawing/2014/main" id="{D5F2654E-F0A6-F5C9-F085-76B2BDF52D24}"/>
              </a:ext>
            </a:extLst>
          </p:cNvPr>
          <p:cNvGrpSpPr/>
          <p:nvPr/>
        </p:nvGrpSpPr>
        <p:grpSpPr>
          <a:xfrm flipH="1">
            <a:off x="6526210" y="0"/>
            <a:ext cx="5014913" cy="6853238"/>
            <a:chOff x="2928938" y="-4763"/>
            <a:chExt cx="5014912" cy="6862763"/>
          </a:xfrm>
        </p:grpSpPr>
        <p:sp>
          <p:nvSpPr>
            <p:cNvPr id="37" name="Freeform 6">
              <a:extLst>
                <a:ext uri="{FF2B5EF4-FFF2-40B4-BE49-F238E27FC236}">
                  <a16:creationId xmlns:a16="http://schemas.microsoft.com/office/drawing/2014/main" id="{DDB56B4A-A055-12F8-0FB0-6FDF4C287250}"/>
                </a:ext>
              </a:extLst>
            </p:cNvPr>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rgbClr val="08296C"/>
            </a:solidFill>
            <a:ln>
              <a:noFill/>
            </a:ln>
          </p:spPr>
          <p:txBody>
            <a:bodyPr/>
            <a:lstStyle/>
            <a:p>
              <a:endParaRPr lang="en-US" dirty="0"/>
            </a:p>
          </p:txBody>
        </p:sp>
        <p:sp>
          <p:nvSpPr>
            <p:cNvPr id="38" name="Freeform 7">
              <a:extLst>
                <a:ext uri="{FF2B5EF4-FFF2-40B4-BE49-F238E27FC236}">
                  <a16:creationId xmlns:a16="http://schemas.microsoft.com/office/drawing/2014/main" id="{4BD38E2F-9F8A-6D8F-4192-E51D5065BA65}"/>
                </a:ext>
              </a:extLst>
            </p:cNvPr>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FFFF00"/>
            </a:solidFill>
            <a:ln>
              <a:noFill/>
            </a:ln>
          </p:spPr>
          <p:txBody>
            <a:bodyPr/>
            <a:lstStyle/>
            <a:p>
              <a:endParaRPr lang="en-US" dirty="0"/>
            </a:p>
          </p:txBody>
        </p:sp>
        <p:sp>
          <p:nvSpPr>
            <p:cNvPr id="39" name="Freeform 9">
              <a:extLst>
                <a:ext uri="{FF2B5EF4-FFF2-40B4-BE49-F238E27FC236}">
                  <a16:creationId xmlns:a16="http://schemas.microsoft.com/office/drawing/2014/main" id="{2F74C892-6FB2-C956-4125-076E64F884AC}"/>
                </a:ext>
              </a:extLst>
            </p:cNvPr>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E8FF0D"/>
            </a:solidFill>
            <a:ln>
              <a:noFill/>
            </a:ln>
          </p:spPr>
          <p:txBody>
            <a:bodyPr/>
            <a:lstStyle/>
            <a:p>
              <a:endParaRPr lang="en-US"/>
            </a:p>
          </p:txBody>
        </p:sp>
        <p:sp>
          <p:nvSpPr>
            <p:cNvPr id="40" name="Freeform 10">
              <a:extLst>
                <a:ext uri="{FF2B5EF4-FFF2-40B4-BE49-F238E27FC236}">
                  <a16:creationId xmlns:a16="http://schemas.microsoft.com/office/drawing/2014/main" id="{214B312F-3920-1C72-FB56-2601C08FC088}"/>
                </a:ext>
              </a:extLst>
            </p:cNvPr>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rgbClr val="025FC6"/>
            </a:solidFill>
            <a:ln>
              <a:noFill/>
            </a:ln>
          </p:spPr>
          <p:txBody>
            <a:bodyPr/>
            <a:lstStyle/>
            <a:p>
              <a:endParaRPr lang="en-US"/>
            </a:p>
          </p:txBody>
        </p:sp>
        <p:sp>
          <p:nvSpPr>
            <p:cNvPr id="41" name="Freeform 11">
              <a:extLst>
                <a:ext uri="{FF2B5EF4-FFF2-40B4-BE49-F238E27FC236}">
                  <a16:creationId xmlns:a16="http://schemas.microsoft.com/office/drawing/2014/main" id="{14DA8925-79BD-8A44-BCC2-F58DC4E7385D}"/>
                </a:ext>
              </a:extLst>
            </p:cNvPr>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rgbClr val="08296C"/>
            </a:solidFill>
            <a:ln>
              <a:noFill/>
            </a:ln>
          </p:spPr>
          <p:txBody>
            <a:bodyPr/>
            <a:lstStyle/>
            <a:p>
              <a:endParaRPr lang="en-US"/>
            </a:p>
          </p:txBody>
        </p:sp>
        <p:sp>
          <p:nvSpPr>
            <p:cNvPr id="42" name="Freeform 12">
              <a:extLst>
                <a:ext uri="{FF2B5EF4-FFF2-40B4-BE49-F238E27FC236}">
                  <a16:creationId xmlns:a16="http://schemas.microsoft.com/office/drawing/2014/main" id="{3B35BE31-7E88-B158-0A6C-47075323DD96}"/>
                </a:ext>
              </a:extLst>
            </p:cNvPr>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FFFF00"/>
            </a:solidFill>
            <a:ln>
              <a:noFill/>
            </a:ln>
          </p:spPr>
          <p:txBody>
            <a:bodyPr/>
            <a:lstStyle/>
            <a:p>
              <a:endParaRPr lang="en-US" dirty="0"/>
            </a:p>
          </p:txBody>
        </p:sp>
      </p:grpSp>
      <p:grpSp>
        <p:nvGrpSpPr>
          <p:cNvPr id="43" name="Group 42">
            <a:extLst>
              <a:ext uri="{FF2B5EF4-FFF2-40B4-BE49-F238E27FC236}">
                <a16:creationId xmlns:a16="http://schemas.microsoft.com/office/drawing/2014/main" id="{16A3EE5B-4D0B-AE68-A38F-90658B7C05BE}"/>
              </a:ext>
            </a:extLst>
          </p:cNvPr>
          <p:cNvGrpSpPr/>
          <p:nvPr/>
        </p:nvGrpSpPr>
        <p:grpSpPr>
          <a:xfrm flipH="1">
            <a:off x="6526210" y="0"/>
            <a:ext cx="5014913" cy="6853238"/>
            <a:chOff x="2928938" y="-4763"/>
            <a:chExt cx="5014912" cy="6862763"/>
          </a:xfrm>
        </p:grpSpPr>
        <p:sp>
          <p:nvSpPr>
            <p:cNvPr id="44" name="Freeform 6">
              <a:extLst>
                <a:ext uri="{FF2B5EF4-FFF2-40B4-BE49-F238E27FC236}">
                  <a16:creationId xmlns:a16="http://schemas.microsoft.com/office/drawing/2014/main" id="{196AF8B5-02E5-1357-70AC-5ED6562B90E6}"/>
                </a:ext>
              </a:extLst>
            </p:cNvPr>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rgbClr val="08296C"/>
            </a:solidFill>
            <a:ln>
              <a:noFill/>
            </a:ln>
          </p:spPr>
          <p:txBody>
            <a:bodyPr/>
            <a:lstStyle/>
            <a:p>
              <a:endParaRPr lang="en-US" dirty="0"/>
            </a:p>
          </p:txBody>
        </p:sp>
        <p:sp>
          <p:nvSpPr>
            <p:cNvPr id="45" name="Freeform 7">
              <a:extLst>
                <a:ext uri="{FF2B5EF4-FFF2-40B4-BE49-F238E27FC236}">
                  <a16:creationId xmlns:a16="http://schemas.microsoft.com/office/drawing/2014/main" id="{E1B31501-16BB-E310-8F3F-995370ACC21F}"/>
                </a:ext>
              </a:extLst>
            </p:cNvPr>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FBB724"/>
            </a:solidFill>
            <a:ln>
              <a:noFill/>
            </a:ln>
          </p:spPr>
          <p:txBody>
            <a:bodyPr/>
            <a:lstStyle/>
            <a:p>
              <a:endParaRPr lang="en-US" dirty="0"/>
            </a:p>
          </p:txBody>
        </p:sp>
        <p:sp>
          <p:nvSpPr>
            <p:cNvPr id="46" name="Freeform 9">
              <a:extLst>
                <a:ext uri="{FF2B5EF4-FFF2-40B4-BE49-F238E27FC236}">
                  <a16:creationId xmlns:a16="http://schemas.microsoft.com/office/drawing/2014/main" id="{45364AA5-6D42-D5AE-8EFB-55D937554E33}"/>
                </a:ext>
              </a:extLst>
            </p:cNvPr>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C5A20B"/>
            </a:solidFill>
            <a:ln>
              <a:noFill/>
            </a:ln>
          </p:spPr>
          <p:txBody>
            <a:bodyPr/>
            <a:lstStyle/>
            <a:p>
              <a:endParaRPr lang="en-US" dirty="0"/>
            </a:p>
          </p:txBody>
        </p:sp>
        <p:sp>
          <p:nvSpPr>
            <p:cNvPr id="47" name="Freeform 10">
              <a:extLst>
                <a:ext uri="{FF2B5EF4-FFF2-40B4-BE49-F238E27FC236}">
                  <a16:creationId xmlns:a16="http://schemas.microsoft.com/office/drawing/2014/main" id="{000D6159-0108-A91D-1CD5-6048312201D5}"/>
                </a:ext>
              </a:extLst>
            </p:cNvPr>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rgbClr val="025FC6"/>
            </a:solidFill>
            <a:ln>
              <a:noFill/>
            </a:ln>
          </p:spPr>
          <p:txBody>
            <a:bodyPr/>
            <a:lstStyle/>
            <a:p>
              <a:endParaRPr lang="en-US"/>
            </a:p>
          </p:txBody>
        </p:sp>
        <p:sp>
          <p:nvSpPr>
            <p:cNvPr id="48" name="Freeform 11">
              <a:extLst>
                <a:ext uri="{FF2B5EF4-FFF2-40B4-BE49-F238E27FC236}">
                  <a16:creationId xmlns:a16="http://schemas.microsoft.com/office/drawing/2014/main" id="{570C8464-FF27-7190-7096-799C1CBC70D7}"/>
                </a:ext>
              </a:extLst>
            </p:cNvPr>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rgbClr val="08296C"/>
            </a:solidFill>
            <a:ln>
              <a:noFill/>
            </a:ln>
          </p:spPr>
          <p:txBody>
            <a:bodyPr/>
            <a:lstStyle/>
            <a:p>
              <a:endParaRPr lang="en-US"/>
            </a:p>
          </p:txBody>
        </p:sp>
        <p:sp>
          <p:nvSpPr>
            <p:cNvPr id="49" name="Freeform 12">
              <a:extLst>
                <a:ext uri="{FF2B5EF4-FFF2-40B4-BE49-F238E27FC236}">
                  <a16:creationId xmlns:a16="http://schemas.microsoft.com/office/drawing/2014/main" id="{6C29593B-DFA5-E719-A7DC-F120BDBCE6C3}"/>
                </a:ext>
              </a:extLst>
            </p:cNvPr>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FBB724"/>
            </a:solidFill>
            <a:ln>
              <a:noFill/>
            </a:ln>
          </p:spPr>
          <p:txBody>
            <a:bodyPr/>
            <a:lstStyle/>
            <a:p>
              <a:endParaRPr lang="en-US" dirty="0"/>
            </a:p>
          </p:txBody>
        </p:sp>
      </p:grpSp>
      <p:pic>
        <p:nvPicPr>
          <p:cNvPr id="50" name="Picture 49" descr="A yellow and white logo&#10;&#10;Description automatically generated">
            <a:extLst>
              <a:ext uri="{FF2B5EF4-FFF2-40B4-BE49-F238E27FC236}">
                <a16:creationId xmlns:a16="http://schemas.microsoft.com/office/drawing/2014/main" id="{739A93B7-6A0C-6DDD-EAF6-F7356AFD6A61}"/>
              </a:ext>
            </a:extLst>
          </p:cNvPr>
          <p:cNvPicPr>
            <a:picLocks noChangeAspect="1"/>
          </p:cNvPicPr>
          <p:nvPr/>
        </p:nvPicPr>
        <p:blipFill>
          <a:blip r:embed="rId2"/>
          <a:stretch>
            <a:fillRect/>
          </a:stretch>
        </p:blipFill>
        <p:spPr>
          <a:xfrm>
            <a:off x="10044764" y="4816685"/>
            <a:ext cx="1944034" cy="1849585"/>
          </a:xfrm>
          <a:prstGeom prst="rect">
            <a:avLst/>
          </a:prstGeom>
        </p:spPr>
      </p:pic>
      <p:sp>
        <p:nvSpPr>
          <p:cNvPr id="4" name="Content Placeholder 2">
            <a:extLst>
              <a:ext uri="{FF2B5EF4-FFF2-40B4-BE49-F238E27FC236}">
                <a16:creationId xmlns:a16="http://schemas.microsoft.com/office/drawing/2014/main" id="{C609D0CE-2288-2BC6-8951-0B1ACA7AA8D1}"/>
              </a:ext>
            </a:extLst>
          </p:cNvPr>
          <p:cNvSpPr txBox="1">
            <a:spLocks/>
          </p:cNvSpPr>
          <p:nvPr/>
        </p:nvSpPr>
        <p:spPr>
          <a:xfrm>
            <a:off x="4465888" y="1337865"/>
            <a:ext cx="4532059" cy="5241276"/>
          </a:xfrm>
          <a:prstGeom prst="rect">
            <a:avLst/>
          </a:prstGeom>
        </p:spPr>
        <p:txBody>
          <a:bodyPr vert="horz" lIns="91440" tIns="45720" rIns="91440" bIns="45720" rtlCol="0" anchor="t">
            <a:normAutofit fontScale="775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sz="3200" dirty="0">
                <a:solidFill>
                  <a:srgbClr val="ACDEF7"/>
                </a:solidFill>
                <a:latin typeface="Lato Black" panose="020F0502020204030203" pitchFamily="34" charset="0"/>
                <a:ea typeface="Lato Black" panose="020F0502020204030203" pitchFamily="34" charset="0"/>
                <a:cs typeface="Lato Black" panose="020F0502020204030203" pitchFamily="34" charset="0"/>
              </a:rPr>
              <a:t>Key Components of your process</a:t>
            </a:r>
          </a:p>
          <a:p>
            <a:pPr lvl="1"/>
            <a:r>
              <a:rPr lang="en-US" sz="3200" dirty="0">
                <a:solidFill>
                  <a:srgbClr val="ACDEF7"/>
                </a:solidFill>
                <a:latin typeface="Lato Black" panose="020F0502020204030203" pitchFamily="34" charset="0"/>
                <a:ea typeface="Lato Black" panose="020F0502020204030203" pitchFamily="34" charset="0"/>
                <a:cs typeface="Lato Black" panose="020F0502020204030203" pitchFamily="34" charset="0"/>
              </a:rPr>
              <a:t>Identification of students</a:t>
            </a:r>
          </a:p>
          <a:p>
            <a:pPr marL="0" indent="0">
              <a:buNone/>
            </a:pPr>
            <a:r>
              <a:rPr lang="en-US" sz="2800" dirty="0">
                <a:solidFill>
                  <a:srgbClr val="ACDEF7"/>
                </a:solidFill>
                <a:latin typeface="Lato Black" panose="020F0502020204030203" pitchFamily="34" charset="0"/>
                <a:ea typeface="Lato Black" panose="020F0502020204030203" pitchFamily="34" charset="0"/>
                <a:cs typeface="Lato Black" panose="020F0502020204030203" pitchFamily="34" charset="0"/>
              </a:rPr>
              <a:t>		-registration day</a:t>
            </a:r>
          </a:p>
          <a:p>
            <a:pPr marL="0" indent="0">
              <a:buNone/>
            </a:pPr>
            <a:r>
              <a:rPr lang="en-US" sz="2800" dirty="0">
                <a:solidFill>
                  <a:srgbClr val="ACDEF7"/>
                </a:solidFill>
                <a:latin typeface="Lato Black" panose="020F0502020204030203" pitchFamily="34" charset="0"/>
                <a:ea typeface="Lato Black" panose="020F0502020204030203" pitchFamily="34" charset="0"/>
                <a:cs typeface="Lato Black" panose="020F0502020204030203" pitchFamily="34" charset="0"/>
              </a:rPr>
              <a:t>		-enrollment</a:t>
            </a:r>
          </a:p>
          <a:p>
            <a:pPr marL="0" indent="0">
              <a:buNone/>
            </a:pPr>
            <a:r>
              <a:rPr lang="en-US" sz="2800" dirty="0">
                <a:solidFill>
                  <a:srgbClr val="ACDEF7"/>
                </a:solidFill>
                <a:latin typeface="Lato Black" panose="020F0502020204030203" pitchFamily="34" charset="0"/>
                <a:ea typeface="Lato Black" panose="020F0502020204030203" pitchFamily="34" charset="0"/>
                <a:cs typeface="Lato Black" panose="020F0502020204030203" pitchFamily="34" charset="0"/>
              </a:rPr>
              <a:t>		-academic schedules</a:t>
            </a:r>
          </a:p>
          <a:p>
            <a:pPr marL="0" indent="0">
              <a:buNone/>
            </a:pPr>
            <a:r>
              <a:rPr lang="en-US" sz="2800" dirty="0">
                <a:solidFill>
                  <a:srgbClr val="ACDEF7"/>
                </a:solidFill>
                <a:latin typeface="Lato Black" panose="020F0502020204030203" pitchFamily="34" charset="0"/>
                <a:ea typeface="Lato Black" panose="020F0502020204030203" pitchFamily="34" charset="0"/>
                <a:cs typeface="Lato Black" panose="020F0502020204030203" pitchFamily="34" charset="0"/>
              </a:rPr>
              <a:t>		-team meetings</a:t>
            </a:r>
          </a:p>
          <a:p>
            <a:pPr marL="0" indent="0">
              <a:buNone/>
            </a:pPr>
            <a:r>
              <a:rPr lang="en-US" sz="2800" dirty="0">
                <a:solidFill>
                  <a:srgbClr val="ACDEF7"/>
                </a:solidFill>
                <a:latin typeface="Lato Black" panose="020F0502020204030203" pitchFamily="34" charset="0"/>
                <a:ea typeface="Lato Black" panose="020F0502020204030203" pitchFamily="34" charset="0"/>
                <a:cs typeface="Lato Black" panose="020F0502020204030203" pitchFamily="34" charset="0"/>
              </a:rPr>
              <a:t>		-rosters</a:t>
            </a:r>
          </a:p>
          <a:p>
            <a:pPr lvl="1"/>
            <a:r>
              <a:rPr lang="en-US" sz="2900" dirty="0">
                <a:solidFill>
                  <a:srgbClr val="ACDEF7"/>
                </a:solidFill>
                <a:latin typeface="Lato Black" panose="020F0502020204030203" pitchFamily="34" charset="0"/>
                <a:ea typeface="Lato Black" panose="020F0502020204030203" pitchFamily="34" charset="0"/>
                <a:cs typeface="Lato Black" panose="020F0502020204030203" pitchFamily="34" charset="0"/>
              </a:rPr>
              <a:t>Documentation</a:t>
            </a:r>
          </a:p>
          <a:p>
            <a:pPr marL="0" indent="0">
              <a:buNone/>
            </a:pPr>
            <a:r>
              <a:rPr lang="en-US" sz="2800" dirty="0">
                <a:solidFill>
                  <a:srgbClr val="ACDEF7"/>
                </a:solidFill>
                <a:latin typeface="Lato Black" panose="020F0502020204030203" pitchFamily="34" charset="0"/>
                <a:ea typeface="Lato Black" panose="020F0502020204030203" pitchFamily="34" charset="0"/>
                <a:cs typeface="Lato Black" panose="020F0502020204030203" pitchFamily="34" charset="0"/>
              </a:rPr>
              <a:t>		- academic</a:t>
            </a:r>
          </a:p>
          <a:p>
            <a:pPr marL="0" indent="0">
              <a:buNone/>
            </a:pPr>
            <a:r>
              <a:rPr lang="en-US" sz="2800" dirty="0">
                <a:solidFill>
                  <a:srgbClr val="ACDEF7"/>
                </a:solidFill>
                <a:latin typeface="Lato Black" panose="020F0502020204030203" pitchFamily="34" charset="0"/>
                <a:ea typeface="Lato Black" panose="020F0502020204030203" pitchFamily="34" charset="0"/>
                <a:cs typeface="Lato Black" panose="020F0502020204030203" pitchFamily="34" charset="0"/>
              </a:rPr>
              <a:t>		- residential</a:t>
            </a:r>
          </a:p>
          <a:p>
            <a:pPr marL="0" indent="0">
              <a:buNone/>
            </a:pPr>
            <a:r>
              <a:rPr lang="en-US" sz="2800" dirty="0">
                <a:solidFill>
                  <a:srgbClr val="ACDEF7"/>
                </a:solidFill>
                <a:latin typeface="Lato Black" panose="020F0502020204030203" pitchFamily="34" charset="0"/>
                <a:ea typeface="Lato Black" panose="020F0502020204030203" pitchFamily="34" charset="0"/>
                <a:cs typeface="Lato Black" panose="020F0502020204030203" pitchFamily="34" charset="0"/>
              </a:rPr>
              <a:t>		- discipline</a:t>
            </a:r>
          </a:p>
        </p:txBody>
      </p:sp>
    </p:spTree>
    <p:extLst>
      <p:ext uri="{BB962C8B-B14F-4D97-AF65-F5344CB8AC3E}">
        <p14:creationId xmlns:p14="http://schemas.microsoft.com/office/powerpoint/2010/main" val="42542958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fade">
                                      <p:cBhvr>
                                        <p:cTn id="42" dur="500"/>
                                        <p:tgtEl>
                                          <p:spTgt spid="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Effect transition="in" filter="fade">
                                      <p:cBhvr>
                                        <p:cTn id="47" dur="500"/>
                                        <p:tgtEl>
                                          <p:spTgt spid="4">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fade">
                                      <p:cBhvr>
                                        <p:cTn id="52" dur="500"/>
                                        <p:tgtEl>
                                          <p:spTgt spid="4">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animEffect transition="in" filter="fade">
                                      <p:cBhvr>
                                        <p:cTn id="57" dur="500"/>
                                        <p:tgtEl>
                                          <p:spTgt spid="4">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
                                            <p:txEl>
                                              <p:pRg st="4" end="4"/>
                                            </p:txEl>
                                          </p:spTgt>
                                        </p:tgtEl>
                                        <p:attrNameLst>
                                          <p:attrName>style.visibility</p:attrName>
                                        </p:attrNameLst>
                                      </p:cBhvr>
                                      <p:to>
                                        <p:strVal val="visible"/>
                                      </p:to>
                                    </p:set>
                                    <p:animEffect transition="in" filter="fade">
                                      <p:cBhvr>
                                        <p:cTn id="62" dur="500"/>
                                        <p:tgtEl>
                                          <p:spTgt spid="4">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
                                            <p:txEl>
                                              <p:pRg st="5" end="5"/>
                                            </p:txEl>
                                          </p:spTgt>
                                        </p:tgtEl>
                                        <p:attrNameLst>
                                          <p:attrName>style.visibility</p:attrName>
                                        </p:attrNameLst>
                                      </p:cBhvr>
                                      <p:to>
                                        <p:strVal val="visible"/>
                                      </p:to>
                                    </p:set>
                                    <p:animEffect transition="in" filter="fade">
                                      <p:cBhvr>
                                        <p:cTn id="67" dur="500"/>
                                        <p:tgtEl>
                                          <p:spTgt spid="4">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
                                            <p:txEl>
                                              <p:pRg st="6" end="6"/>
                                            </p:txEl>
                                          </p:spTgt>
                                        </p:tgtEl>
                                        <p:attrNameLst>
                                          <p:attrName>style.visibility</p:attrName>
                                        </p:attrNameLst>
                                      </p:cBhvr>
                                      <p:to>
                                        <p:strVal val="visible"/>
                                      </p:to>
                                    </p:set>
                                    <p:animEffect transition="in" filter="fade">
                                      <p:cBhvr>
                                        <p:cTn id="72" dur="500"/>
                                        <p:tgtEl>
                                          <p:spTgt spid="4">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
                                            <p:txEl>
                                              <p:pRg st="7" end="7"/>
                                            </p:txEl>
                                          </p:spTgt>
                                        </p:tgtEl>
                                        <p:attrNameLst>
                                          <p:attrName>style.visibility</p:attrName>
                                        </p:attrNameLst>
                                      </p:cBhvr>
                                      <p:to>
                                        <p:strVal val="visible"/>
                                      </p:to>
                                    </p:set>
                                    <p:animEffect transition="in" filter="fade">
                                      <p:cBhvr>
                                        <p:cTn id="77" dur="500"/>
                                        <p:tgtEl>
                                          <p:spTgt spid="4">
                                            <p:txEl>
                                              <p:pRg st="7" end="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4">
                                            <p:txEl>
                                              <p:pRg st="8" end="8"/>
                                            </p:txEl>
                                          </p:spTgt>
                                        </p:tgtEl>
                                        <p:attrNameLst>
                                          <p:attrName>style.visibility</p:attrName>
                                        </p:attrNameLst>
                                      </p:cBhvr>
                                      <p:to>
                                        <p:strVal val="visible"/>
                                      </p:to>
                                    </p:set>
                                    <p:animEffect transition="in" filter="fade">
                                      <p:cBhvr>
                                        <p:cTn id="82" dur="500"/>
                                        <p:tgtEl>
                                          <p:spTgt spid="4">
                                            <p:txEl>
                                              <p:pRg st="8" end="8"/>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4">
                                            <p:txEl>
                                              <p:pRg st="9" end="9"/>
                                            </p:txEl>
                                          </p:spTgt>
                                        </p:tgtEl>
                                        <p:attrNameLst>
                                          <p:attrName>style.visibility</p:attrName>
                                        </p:attrNameLst>
                                      </p:cBhvr>
                                      <p:to>
                                        <p:strVal val="visible"/>
                                      </p:to>
                                    </p:set>
                                    <p:animEffect transition="in" filter="fade">
                                      <p:cBhvr>
                                        <p:cTn id="87" dur="500"/>
                                        <p:tgtEl>
                                          <p:spTgt spid="4">
                                            <p:txEl>
                                              <p:pRg st="9" end="9"/>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4">
                                            <p:txEl>
                                              <p:pRg st="10" end="10"/>
                                            </p:txEl>
                                          </p:spTgt>
                                        </p:tgtEl>
                                        <p:attrNameLst>
                                          <p:attrName>style.visibility</p:attrName>
                                        </p:attrNameLst>
                                      </p:cBhvr>
                                      <p:to>
                                        <p:strVal val="visible"/>
                                      </p:to>
                                    </p:set>
                                    <p:animEffect transition="in" filter="fade">
                                      <p:cBhvr>
                                        <p:cTn id="9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9CAC3B1-4879-424D-8F15-206277196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4B8492CB-DFBA-4A82-9778-F21493DA36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526211" y="0"/>
            <a:ext cx="5014912" cy="6862763"/>
            <a:chOff x="2928938" y="-4763"/>
            <a:chExt cx="5014912" cy="6862763"/>
          </a:xfrm>
        </p:grpSpPr>
        <p:sp>
          <p:nvSpPr>
            <p:cNvPr id="24" name="Freeform 6">
              <a:extLst>
                <a:ext uri="{FF2B5EF4-FFF2-40B4-BE49-F238E27FC236}">
                  <a16:creationId xmlns:a16="http://schemas.microsoft.com/office/drawing/2014/main" id="{E34CC1C8-EBDD-4AEA-83E6-B27575B62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25" name="Freeform 7">
              <a:extLst>
                <a:ext uri="{FF2B5EF4-FFF2-40B4-BE49-F238E27FC236}">
                  <a16:creationId xmlns:a16="http://schemas.microsoft.com/office/drawing/2014/main" id="{D6B38644-B85D-4211-9526-5B4C2A662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txBody>
            <a:bodyPr/>
            <a:lstStyle/>
            <a:p>
              <a:endParaRPr lang="en-US"/>
            </a:p>
          </p:txBody>
        </p:sp>
        <p:sp>
          <p:nvSpPr>
            <p:cNvPr id="26" name="Freeform 12">
              <a:extLst>
                <a:ext uri="{FF2B5EF4-FFF2-40B4-BE49-F238E27FC236}">
                  <a16:creationId xmlns:a16="http://schemas.microsoft.com/office/drawing/2014/main" id="{8A8B2820-6B8F-4C19-BFC5-D28EE44E5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txBody>
            <a:bodyPr/>
            <a:lstStyle/>
            <a:p>
              <a:endParaRPr lang="en-US"/>
            </a:p>
          </p:txBody>
        </p:sp>
        <p:sp>
          <p:nvSpPr>
            <p:cNvPr id="27" name="Freeform 13">
              <a:extLst>
                <a:ext uri="{FF2B5EF4-FFF2-40B4-BE49-F238E27FC236}">
                  <a16:creationId xmlns:a16="http://schemas.microsoft.com/office/drawing/2014/main" id="{773528ED-4D37-4A77-A8CA-86B6221C5E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28" name="Freeform 14">
              <a:extLst>
                <a:ext uri="{FF2B5EF4-FFF2-40B4-BE49-F238E27FC236}">
                  <a16:creationId xmlns:a16="http://schemas.microsoft.com/office/drawing/2014/main" id="{8A58A902-E944-4399-9A93-A91A6A82B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29" name="Freeform 15">
              <a:extLst>
                <a:ext uri="{FF2B5EF4-FFF2-40B4-BE49-F238E27FC236}">
                  <a16:creationId xmlns:a16="http://schemas.microsoft.com/office/drawing/2014/main" id="{4EDB1155-2E8E-4FB8-AD42-101FE43832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txBody>
            <a:bodyPr/>
            <a:lstStyle/>
            <a:p>
              <a:endParaRPr lang="en-US"/>
            </a:p>
          </p:txBody>
        </p:sp>
      </p:grpSp>
      <p:sp>
        <p:nvSpPr>
          <p:cNvPr id="3" name="Content Placeholder 2">
            <a:extLst>
              <a:ext uri="{FF2B5EF4-FFF2-40B4-BE49-F238E27FC236}">
                <a16:creationId xmlns:a16="http://schemas.microsoft.com/office/drawing/2014/main" id="{60DFF4FA-F598-4962-B6AB-31A8BE724E52}"/>
              </a:ext>
            </a:extLst>
          </p:cNvPr>
          <p:cNvSpPr>
            <a:spLocks noGrp="1"/>
          </p:cNvSpPr>
          <p:nvPr>
            <p:ph idx="1"/>
          </p:nvPr>
        </p:nvSpPr>
        <p:spPr>
          <a:xfrm>
            <a:off x="291441" y="5696967"/>
            <a:ext cx="7243603" cy="864881"/>
          </a:xfrm>
        </p:spPr>
        <p:txBody>
          <a:bodyPr anchor="t">
            <a:normAutofit/>
          </a:bodyPr>
          <a:lstStyle/>
          <a:p>
            <a:pPr marL="0" indent="0">
              <a:buNone/>
            </a:pPr>
            <a:r>
              <a:rPr lang="en-US" sz="3600" dirty="0">
                <a:latin typeface="Lato Black" panose="020F0502020204030203" pitchFamily="34" charset="0"/>
                <a:ea typeface="Lato Black" panose="020F0502020204030203" pitchFamily="34" charset="0"/>
                <a:cs typeface="Lato Black" panose="020F0502020204030203" pitchFamily="34" charset="0"/>
              </a:rPr>
              <a:t>Testing Window Opens Tonight!</a:t>
            </a:r>
          </a:p>
        </p:txBody>
      </p:sp>
      <p:grpSp>
        <p:nvGrpSpPr>
          <p:cNvPr id="36" name="Group 35">
            <a:extLst>
              <a:ext uri="{FF2B5EF4-FFF2-40B4-BE49-F238E27FC236}">
                <a16:creationId xmlns:a16="http://schemas.microsoft.com/office/drawing/2014/main" id="{D5F2654E-F0A6-F5C9-F085-76B2BDF52D24}"/>
              </a:ext>
            </a:extLst>
          </p:cNvPr>
          <p:cNvGrpSpPr/>
          <p:nvPr/>
        </p:nvGrpSpPr>
        <p:grpSpPr>
          <a:xfrm flipH="1">
            <a:off x="6526210" y="0"/>
            <a:ext cx="5014913" cy="6853238"/>
            <a:chOff x="2928938" y="-4763"/>
            <a:chExt cx="5014912" cy="6862763"/>
          </a:xfrm>
        </p:grpSpPr>
        <p:sp>
          <p:nvSpPr>
            <p:cNvPr id="37" name="Freeform 6">
              <a:extLst>
                <a:ext uri="{FF2B5EF4-FFF2-40B4-BE49-F238E27FC236}">
                  <a16:creationId xmlns:a16="http://schemas.microsoft.com/office/drawing/2014/main" id="{DDB56B4A-A055-12F8-0FB0-6FDF4C287250}"/>
                </a:ext>
              </a:extLst>
            </p:cNvPr>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rgbClr val="08296C"/>
            </a:solidFill>
            <a:ln>
              <a:noFill/>
            </a:ln>
          </p:spPr>
          <p:txBody>
            <a:bodyPr/>
            <a:lstStyle/>
            <a:p>
              <a:endParaRPr lang="en-US" dirty="0"/>
            </a:p>
          </p:txBody>
        </p:sp>
        <p:sp>
          <p:nvSpPr>
            <p:cNvPr id="38" name="Freeform 7">
              <a:extLst>
                <a:ext uri="{FF2B5EF4-FFF2-40B4-BE49-F238E27FC236}">
                  <a16:creationId xmlns:a16="http://schemas.microsoft.com/office/drawing/2014/main" id="{4BD38E2F-9F8A-6D8F-4192-E51D5065BA65}"/>
                </a:ext>
              </a:extLst>
            </p:cNvPr>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FFFF00"/>
            </a:solidFill>
            <a:ln>
              <a:noFill/>
            </a:ln>
          </p:spPr>
          <p:txBody>
            <a:bodyPr/>
            <a:lstStyle/>
            <a:p>
              <a:endParaRPr lang="en-US" dirty="0"/>
            </a:p>
          </p:txBody>
        </p:sp>
        <p:sp>
          <p:nvSpPr>
            <p:cNvPr id="39" name="Freeform 9">
              <a:extLst>
                <a:ext uri="{FF2B5EF4-FFF2-40B4-BE49-F238E27FC236}">
                  <a16:creationId xmlns:a16="http://schemas.microsoft.com/office/drawing/2014/main" id="{2F74C892-6FB2-C956-4125-076E64F884AC}"/>
                </a:ext>
              </a:extLst>
            </p:cNvPr>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E8FF0D"/>
            </a:solidFill>
            <a:ln>
              <a:noFill/>
            </a:ln>
          </p:spPr>
          <p:txBody>
            <a:bodyPr/>
            <a:lstStyle/>
            <a:p>
              <a:endParaRPr lang="en-US"/>
            </a:p>
          </p:txBody>
        </p:sp>
        <p:sp>
          <p:nvSpPr>
            <p:cNvPr id="40" name="Freeform 10">
              <a:extLst>
                <a:ext uri="{FF2B5EF4-FFF2-40B4-BE49-F238E27FC236}">
                  <a16:creationId xmlns:a16="http://schemas.microsoft.com/office/drawing/2014/main" id="{214B312F-3920-1C72-FB56-2601C08FC088}"/>
                </a:ext>
              </a:extLst>
            </p:cNvPr>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rgbClr val="025FC6"/>
            </a:solidFill>
            <a:ln>
              <a:noFill/>
            </a:ln>
          </p:spPr>
          <p:txBody>
            <a:bodyPr/>
            <a:lstStyle/>
            <a:p>
              <a:endParaRPr lang="en-US"/>
            </a:p>
          </p:txBody>
        </p:sp>
        <p:sp>
          <p:nvSpPr>
            <p:cNvPr id="41" name="Freeform 11">
              <a:extLst>
                <a:ext uri="{FF2B5EF4-FFF2-40B4-BE49-F238E27FC236}">
                  <a16:creationId xmlns:a16="http://schemas.microsoft.com/office/drawing/2014/main" id="{14DA8925-79BD-8A44-BCC2-F58DC4E7385D}"/>
                </a:ext>
              </a:extLst>
            </p:cNvPr>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rgbClr val="08296C"/>
            </a:solidFill>
            <a:ln>
              <a:noFill/>
            </a:ln>
          </p:spPr>
          <p:txBody>
            <a:bodyPr/>
            <a:lstStyle/>
            <a:p>
              <a:endParaRPr lang="en-US"/>
            </a:p>
          </p:txBody>
        </p:sp>
        <p:sp>
          <p:nvSpPr>
            <p:cNvPr id="42" name="Freeform 12">
              <a:extLst>
                <a:ext uri="{FF2B5EF4-FFF2-40B4-BE49-F238E27FC236}">
                  <a16:creationId xmlns:a16="http://schemas.microsoft.com/office/drawing/2014/main" id="{3B35BE31-7E88-B158-0A6C-47075323DD96}"/>
                </a:ext>
              </a:extLst>
            </p:cNvPr>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FFFF00"/>
            </a:solidFill>
            <a:ln>
              <a:noFill/>
            </a:ln>
          </p:spPr>
          <p:txBody>
            <a:bodyPr/>
            <a:lstStyle/>
            <a:p>
              <a:endParaRPr lang="en-US" dirty="0"/>
            </a:p>
          </p:txBody>
        </p:sp>
      </p:grpSp>
      <p:grpSp>
        <p:nvGrpSpPr>
          <p:cNvPr id="43" name="Group 42">
            <a:extLst>
              <a:ext uri="{FF2B5EF4-FFF2-40B4-BE49-F238E27FC236}">
                <a16:creationId xmlns:a16="http://schemas.microsoft.com/office/drawing/2014/main" id="{16A3EE5B-4D0B-AE68-A38F-90658B7C05BE}"/>
              </a:ext>
            </a:extLst>
          </p:cNvPr>
          <p:cNvGrpSpPr/>
          <p:nvPr/>
        </p:nvGrpSpPr>
        <p:grpSpPr>
          <a:xfrm flipH="1">
            <a:off x="6526210" y="0"/>
            <a:ext cx="5014913" cy="6853238"/>
            <a:chOff x="2928938" y="-4763"/>
            <a:chExt cx="5014912" cy="6862763"/>
          </a:xfrm>
        </p:grpSpPr>
        <p:sp>
          <p:nvSpPr>
            <p:cNvPr id="44" name="Freeform 6">
              <a:extLst>
                <a:ext uri="{FF2B5EF4-FFF2-40B4-BE49-F238E27FC236}">
                  <a16:creationId xmlns:a16="http://schemas.microsoft.com/office/drawing/2014/main" id="{196AF8B5-02E5-1357-70AC-5ED6562B90E6}"/>
                </a:ext>
              </a:extLst>
            </p:cNvPr>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rgbClr val="08296C"/>
            </a:solidFill>
            <a:ln>
              <a:noFill/>
            </a:ln>
          </p:spPr>
          <p:txBody>
            <a:bodyPr/>
            <a:lstStyle/>
            <a:p>
              <a:endParaRPr lang="en-US" dirty="0"/>
            </a:p>
          </p:txBody>
        </p:sp>
        <p:sp>
          <p:nvSpPr>
            <p:cNvPr id="45" name="Freeform 7">
              <a:extLst>
                <a:ext uri="{FF2B5EF4-FFF2-40B4-BE49-F238E27FC236}">
                  <a16:creationId xmlns:a16="http://schemas.microsoft.com/office/drawing/2014/main" id="{E1B31501-16BB-E310-8F3F-995370ACC21F}"/>
                </a:ext>
              </a:extLst>
            </p:cNvPr>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FBB724"/>
            </a:solidFill>
            <a:ln>
              <a:noFill/>
            </a:ln>
          </p:spPr>
          <p:txBody>
            <a:bodyPr/>
            <a:lstStyle/>
            <a:p>
              <a:endParaRPr lang="en-US" dirty="0"/>
            </a:p>
          </p:txBody>
        </p:sp>
        <p:sp>
          <p:nvSpPr>
            <p:cNvPr id="46" name="Freeform 9">
              <a:extLst>
                <a:ext uri="{FF2B5EF4-FFF2-40B4-BE49-F238E27FC236}">
                  <a16:creationId xmlns:a16="http://schemas.microsoft.com/office/drawing/2014/main" id="{45364AA5-6D42-D5AE-8EFB-55D937554E33}"/>
                </a:ext>
              </a:extLst>
            </p:cNvPr>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C5A20B"/>
            </a:solidFill>
            <a:ln>
              <a:noFill/>
            </a:ln>
          </p:spPr>
          <p:txBody>
            <a:bodyPr/>
            <a:lstStyle/>
            <a:p>
              <a:endParaRPr lang="en-US" dirty="0"/>
            </a:p>
          </p:txBody>
        </p:sp>
        <p:sp>
          <p:nvSpPr>
            <p:cNvPr id="47" name="Freeform 10">
              <a:extLst>
                <a:ext uri="{FF2B5EF4-FFF2-40B4-BE49-F238E27FC236}">
                  <a16:creationId xmlns:a16="http://schemas.microsoft.com/office/drawing/2014/main" id="{000D6159-0108-A91D-1CD5-6048312201D5}"/>
                </a:ext>
              </a:extLst>
            </p:cNvPr>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rgbClr val="025FC6"/>
            </a:solidFill>
            <a:ln>
              <a:noFill/>
            </a:ln>
          </p:spPr>
          <p:txBody>
            <a:bodyPr/>
            <a:lstStyle/>
            <a:p>
              <a:endParaRPr lang="en-US"/>
            </a:p>
          </p:txBody>
        </p:sp>
        <p:sp>
          <p:nvSpPr>
            <p:cNvPr id="48" name="Freeform 11">
              <a:extLst>
                <a:ext uri="{FF2B5EF4-FFF2-40B4-BE49-F238E27FC236}">
                  <a16:creationId xmlns:a16="http://schemas.microsoft.com/office/drawing/2014/main" id="{570C8464-FF27-7190-7096-799C1CBC70D7}"/>
                </a:ext>
              </a:extLst>
            </p:cNvPr>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rgbClr val="08296C"/>
            </a:solidFill>
            <a:ln>
              <a:noFill/>
            </a:ln>
          </p:spPr>
          <p:txBody>
            <a:bodyPr/>
            <a:lstStyle/>
            <a:p>
              <a:endParaRPr lang="en-US"/>
            </a:p>
          </p:txBody>
        </p:sp>
        <p:sp>
          <p:nvSpPr>
            <p:cNvPr id="49" name="Freeform 12">
              <a:extLst>
                <a:ext uri="{FF2B5EF4-FFF2-40B4-BE49-F238E27FC236}">
                  <a16:creationId xmlns:a16="http://schemas.microsoft.com/office/drawing/2014/main" id="{6C29593B-DFA5-E719-A7DC-F120BDBCE6C3}"/>
                </a:ext>
              </a:extLst>
            </p:cNvPr>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FBB724"/>
            </a:solidFill>
            <a:ln>
              <a:noFill/>
            </a:ln>
          </p:spPr>
          <p:txBody>
            <a:bodyPr/>
            <a:lstStyle/>
            <a:p>
              <a:endParaRPr lang="en-US" dirty="0"/>
            </a:p>
          </p:txBody>
        </p:sp>
      </p:grpSp>
      <p:pic>
        <p:nvPicPr>
          <p:cNvPr id="50" name="Picture 49" descr="A yellow and white logo&#10;&#10;Description automatically generated">
            <a:extLst>
              <a:ext uri="{FF2B5EF4-FFF2-40B4-BE49-F238E27FC236}">
                <a16:creationId xmlns:a16="http://schemas.microsoft.com/office/drawing/2014/main" id="{739A93B7-6A0C-6DDD-EAF6-F7356AFD6A61}"/>
              </a:ext>
            </a:extLst>
          </p:cNvPr>
          <p:cNvPicPr>
            <a:picLocks noChangeAspect="1"/>
          </p:cNvPicPr>
          <p:nvPr/>
        </p:nvPicPr>
        <p:blipFill>
          <a:blip r:embed="rId2"/>
          <a:stretch>
            <a:fillRect/>
          </a:stretch>
        </p:blipFill>
        <p:spPr>
          <a:xfrm>
            <a:off x="10044764" y="4816685"/>
            <a:ext cx="1944034" cy="1849585"/>
          </a:xfrm>
          <a:prstGeom prst="rect">
            <a:avLst/>
          </a:prstGeom>
        </p:spPr>
      </p:pic>
      <p:sp>
        <p:nvSpPr>
          <p:cNvPr id="6" name="Title 1">
            <a:extLst>
              <a:ext uri="{FF2B5EF4-FFF2-40B4-BE49-F238E27FC236}">
                <a16:creationId xmlns:a16="http://schemas.microsoft.com/office/drawing/2014/main" id="{5B3F1792-72B3-FF96-215D-E06C56581971}"/>
              </a:ext>
            </a:extLst>
          </p:cNvPr>
          <p:cNvSpPr>
            <a:spLocks noGrp="1"/>
          </p:cNvSpPr>
          <p:nvPr>
            <p:ph type="title"/>
          </p:nvPr>
        </p:nvSpPr>
        <p:spPr>
          <a:xfrm>
            <a:off x="471442" y="191018"/>
            <a:ext cx="9096465" cy="1122103"/>
          </a:xfrm>
        </p:spPr>
        <p:txBody>
          <a:bodyPr>
            <a:normAutofit/>
          </a:bodyPr>
          <a:lstStyle/>
          <a:p>
            <a:pPr algn="l"/>
            <a:r>
              <a:rPr lang="en-US" sz="4800" b="1" dirty="0">
                <a:latin typeface="Lato Black" panose="020F0502020204030203" pitchFamily="34" charset="0"/>
                <a:ea typeface="Lato Black" panose="020F0502020204030203" pitchFamily="34" charset="0"/>
                <a:cs typeface="Lato Black" panose="020F0502020204030203" pitchFamily="34" charset="0"/>
              </a:rPr>
              <a:t>MVP AD EXAM</a:t>
            </a:r>
          </a:p>
        </p:txBody>
      </p:sp>
      <p:sp>
        <p:nvSpPr>
          <p:cNvPr id="8" name="Content Placeholder 2">
            <a:extLst>
              <a:ext uri="{FF2B5EF4-FFF2-40B4-BE49-F238E27FC236}">
                <a16:creationId xmlns:a16="http://schemas.microsoft.com/office/drawing/2014/main" id="{054EEC83-95A4-21C2-7CD6-574A18A2ECCD}"/>
              </a:ext>
            </a:extLst>
          </p:cNvPr>
          <p:cNvSpPr txBox="1">
            <a:spLocks/>
          </p:cNvSpPr>
          <p:nvPr/>
        </p:nvSpPr>
        <p:spPr>
          <a:xfrm>
            <a:off x="252303" y="1161032"/>
            <a:ext cx="9233118" cy="4269204"/>
          </a:xfrm>
          <a:prstGeom prst="rect">
            <a:avLst/>
          </a:prstGeom>
        </p:spPr>
        <p:txBody>
          <a:bodyPr vert="horz" lIns="91440" tIns="45720" rIns="91440" bIns="45720" rtlCol="0" anchor="t">
            <a:normAutofit fontScale="925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lnSpc>
                <a:spcPct val="150000"/>
              </a:lnSpc>
              <a:buNone/>
            </a:pPr>
            <a:r>
              <a:rPr lang="en-US" sz="3200" dirty="0">
                <a:solidFill>
                  <a:srgbClr val="ACDEF7"/>
                </a:solidFill>
                <a:latin typeface="Lato Black" panose="020F0502020204030203" pitchFamily="34" charset="0"/>
                <a:ea typeface="Lato Black" panose="020F0502020204030203" pitchFamily="34" charset="0"/>
                <a:cs typeface="Lato Black" panose="020F0502020204030203" pitchFamily="34" charset="0"/>
              </a:rPr>
              <a:t>The Exam is ONLINE and will be Live from:</a:t>
            </a:r>
          </a:p>
          <a:p>
            <a:pPr marL="0" indent="0" algn="ctr">
              <a:lnSpc>
                <a:spcPct val="150000"/>
              </a:lnSpc>
              <a:buNone/>
            </a:pPr>
            <a:r>
              <a:rPr lang="en-US" sz="3200" dirty="0">
                <a:solidFill>
                  <a:srgbClr val="FFFF00"/>
                </a:solidFill>
                <a:latin typeface="Lato Black" panose="020F0502020204030203" pitchFamily="34" charset="0"/>
                <a:ea typeface="Lato Black" panose="020F0502020204030203" pitchFamily="34" charset="0"/>
                <a:cs typeface="Lato Black" panose="020F0502020204030203" pitchFamily="34" charset="0"/>
              </a:rPr>
              <a:t>Monday, October 9</a:t>
            </a:r>
            <a:r>
              <a:rPr lang="en-US" sz="3200" baseline="30000" dirty="0">
                <a:solidFill>
                  <a:srgbClr val="FFFF00"/>
                </a:solidFill>
                <a:latin typeface="Lato Black" panose="020F0502020204030203" pitchFamily="34" charset="0"/>
                <a:ea typeface="Lato Black" panose="020F0502020204030203" pitchFamily="34" charset="0"/>
                <a:cs typeface="Lato Black" panose="020F0502020204030203" pitchFamily="34" charset="0"/>
              </a:rPr>
              <a:t>th</a:t>
            </a:r>
            <a:r>
              <a:rPr lang="en-US" sz="3200" dirty="0">
                <a:solidFill>
                  <a:srgbClr val="FFFF00"/>
                </a:solidFill>
                <a:latin typeface="Lato Black" panose="020F0502020204030203" pitchFamily="34" charset="0"/>
                <a:ea typeface="Lato Black" panose="020F0502020204030203" pitchFamily="34" charset="0"/>
                <a:cs typeface="Lato Black" panose="020F0502020204030203" pitchFamily="34" charset="0"/>
              </a:rPr>
              <a:t> @ 4:00 pm </a:t>
            </a:r>
            <a:r>
              <a:rPr lang="en-US" sz="3200">
                <a:solidFill>
                  <a:srgbClr val="FFFF00"/>
                </a:solidFill>
                <a:latin typeface="Lato Black" panose="020F0502020204030203" pitchFamily="34" charset="0"/>
                <a:ea typeface="Lato Black" panose="020F0502020204030203" pitchFamily="34" charset="0"/>
                <a:cs typeface="Lato Black" panose="020F0502020204030203" pitchFamily="34" charset="0"/>
              </a:rPr>
              <a:t>thru                         Sunday</a:t>
            </a:r>
            <a:r>
              <a:rPr lang="en-US" sz="3200" dirty="0">
                <a:solidFill>
                  <a:srgbClr val="FFFF00"/>
                </a:solidFill>
                <a:latin typeface="Lato Black" panose="020F0502020204030203" pitchFamily="34" charset="0"/>
                <a:ea typeface="Lato Black" panose="020F0502020204030203" pitchFamily="34" charset="0"/>
                <a:cs typeface="Lato Black" panose="020F0502020204030203" pitchFamily="34" charset="0"/>
              </a:rPr>
              <a:t>, October </a:t>
            </a:r>
            <a:r>
              <a:rPr lang="en-US" sz="3200">
                <a:solidFill>
                  <a:srgbClr val="FFFF00"/>
                </a:solidFill>
                <a:latin typeface="Lato Black" panose="020F0502020204030203" pitchFamily="34" charset="0"/>
                <a:ea typeface="Lato Black" panose="020F0502020204030203" pitchFamily="34" charset="0"/>
                <a:cs typeface="Lato Black" panose="020F0502020204030203" pitchFamily="34" charset="0"/>
              </a:rPr>
              <a:t>15</a:t>
            </a:r>
            <a:r>
              <a:rPr lang="en-US" sz="3200" baseline="30000">
                <a:solidFill>
                  <a:srgbClr val="FFFF00"/>
                </a:solidFill>
                <a:latin typeface="Lato Black" panose="020F0502020204030203" pitchFamily="34" charset="0"/>
                <a:ea typeface="Lato Black" panose="020F0502020204030203" pitchFamily="34" charset="0"/>
                <a:cs typeface="Lato Black" panose="020F0502020204030203" pitchFamily="34" charset="0"/>
              </a:rPr>
              <a:t>th </a:t>
            </a:r>
            <a:r>
              <a:rPr lang="en-US" sz="3200">
                <a:solidFill>
                  <a:srgbClr val="FFFF00"/>
                </a:solidFill>
                <a:latin typeface="Lato Black" panose="020F0502020204030203" pitchFamily="34" charset="0"/>
                <a:ea typeface="Lato Black" panose="020F0502020204030203" pitchFamily="34" charset="0"/>
                <a:cs typeface="Lato Black" panose="020F0502020204030203" pitchFamily="34" charset="0"/>
              </a:rPr>
              <a:t>@ 11:59 pm</a:t>
            </a:r>
            <a:endParaRPr lang="en-US" sz="3200" dirty="0">
              <a:solidFill>
                <a:srgbClr val="FFFF00"/>
              </a:solidFill>
              <a:latin typeface="Lato Black" panose="020F0502020204030203" pitchFamily="34" charset="0"/>
              <a:ea typeface="Lato Black" panose="020F0502020204030203" pitchFamily="34" charset="0"/>
              <a:cs typeface="Lato Black" panose="020F0502020204030203" pitchFamily="34" charset="0"/>
            </a:endParaRPr>
          </a:p>
          <a:p>
            <a:pPr marL="0" indent="0" algn="ctr">
              <a:lnSpc>
                <a:spcPct val="150000"/>
              </a:lnSpc>
              <a:buNone/>
            </a:pPr>
            <a:r>
              <a:rPr lang="en-US" sz="3200" dirty="0">
                <a:solidFill>
                  <a:srgbClr val="ACDEF7"/>
                </a:solidFill>
                <a:latin typeface="Lato Black" panose="020F0502020204030203" pitchFamily="34" charset="0"/>
                <a:ea typeface="Lato Black" panose="020F0502020204030203" pitchFamily="34" charset="0"/>
                <a:cs typeface="Lato Black" panose="020F0502020204030203" pitchFamily="34" charset="0"/>
              </a:rPr>
              <a:t>Your Test will Automatically Be Scored </a:t>
            </a:r>
          </a:p>
          <a:p>
            <a:pPr marL="0" indent="0" algn="ctr">
              <a:lnSpc>
                <a:spcPct val="150000"/>
              </a:lnSpc>
              <a:buNone/>
            </a:pPr>
            <a:r>
              <a:rPr lang="en-US" sz="3200" dirty="0">
                <a:solidFill>
                  <a:srgbClr val="FFFF00"/>
                </a:solidFill>
                <a:latin typeface="Lato Black" panose="020F0502020204030203" pitchFamily="34" charset="0"/>
                <a:ea typeface="Lato Black" panose="020F0502020204030203" pitchFamily="34" charset="0"/>
                <a:cs typeface="Lato Black" panose="020F0502020204030203" pitchFamily="34" charset="0"/>
              </a:rPr>
              <a:t>The MVP AD EXAM can be found at</a:t>
            </a:r>
          </a:p>
          <a:p>
            <a:pPr marL="0" indent="0" algn="ctr">
              <a:lnSpc>
                <a:spcPct val="150000"/>
              </a:lnSpc>
              <a:buNone/>
            </a:pPr>
            <a:r>
              <a:rPr lang="en-US" sz="3200" dirty="0">
                <a:solidFill>
                  <a:srgbClr val="ACDEF7"/>
                </a:solidFill>
                <a:latin typeface="Lato Black" panose="020F0502020204030203" pitchFamily="34" charset="0"/>
                <a:ea typeface="Lato Black" panose="020F0502020204030203" pitchFamily="34" charset="0"/>
                <a:cs typeface="Lato Black" panose="020F0502020204030203" pitchFamily="34" charset="0"/>
                <a:hlinkClick r:id="rId3">
                  <a:extLst>
                    <a:ext uri="{A12FA001-AC4F-418D-AE19-62706E023703}">
                      <ahyp:hlinkClr xmlns:ahyp="http://schemas.microsoft.com/office/drawing/2018/hyperlinkcolor" val="tx"/>
                    </a:ext>
                  </a:extLst>
                </a:hlinkClick>
              </a:rPr>
              <a:t>www.cifss.org</a:t>
            </a:r>
            <a:r>
              <a:rPr lang="en-US" sz="3200" dirty="0">
                <a:solidFill>
                  <a:srgbClr val="ACDEF7"/>
                </a:solidFill>
                <a:latin typeface="Lato Black" panose="020F0502020204030203" pitchFamily="34" charset="0"/>
                <a:ea typeface="Lato Black" panose="020F0502020204030203" pitchFamily="34" charset="0"/>
                <a:cs typeface="Lato Black" panose="020F0502020204030203" pitchFamily="34" charset="0"/>
              </a:rPr>
              <a:t> </a:t>
            </a:r>
            <a:r>
              <a:rPr lang="en-US" sz="3200" dirty="0">
                <a:solidFill>
                  <a:srgbClr val="FFFF00"/>
                </a:solidFill>
                <a:latin typeface="Lato Black" panose="020F0502020204030203" pitchFamily="34" charset="0"/>
                <a:ea typeface="Lato Black" panose="020F0502020204030203" pitchFamily="34" charset="0"/>
                <a:cs typeface="Lato Black" panose="020F0502020204030203" pitchFamily="34" charset="0"/>
              </a:rPr>
              <a:t>under the AD Summit Tab</a:t>
            </a:r>
            <a:endParaRPr lang="en-US" sz="2800" dirty="0">
              <a:solidFill>
                <a:srgbClr val="FFFF00"/>
              </a:solidFill>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366117274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9CAC3B1-4879-424D-8F15-206277196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4B8492CB-DFBA-4A82-9778-F21493DA36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526211" y="0"/>
            <a:ext cx="5014912" cy="6862763"/>
            <a:chOff x="2928938" y="-4763"/>
            <a:chExt cx="5014912" cy="6862763"/>
          </a:xfrm>
        </p:grpSpPr>
        <p:sp>
          <p:nvSpPr>
            <p:cNvPr id="24" name="Freeform 6">
              <a:extLst>
                <a:ext uri="{FF2B5EF4-FFF2-40B4-BE49-F238E27FC236}">
                  <a16:creationId xmlns:a16="http://schemas.microsoft.com/office/drawing/2014/main" id="{E34CC1C8-EBDD-4AEA-83E6-B27575B62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25" name="Freeform 7">
              <a:extLst>
                <a:ext uri="{FF2B5EF4-FFF2-40B4-BE49-F238E27FC236}">
                  <a16:creationId xmlns:a16="http://schemas.microsoft.com/office/drawing/2014/main" id="{D6B38644-B85D-4211-9526-5B4C2A662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txBody>
            <a:bodyPr/>
            <a:lstStyle/>
            <a:p>
              <a:endParaRPr lang="en-US"/>
            </a:p>
          </p:txBody>
        </p:sp>
        <p:sp>
          <p:nvSpPr>
            <p:cNvPr id="26" name="Freeform 12">
              <a:extLst>
                <a:ext uri="{FF2B5EF4-FFF2-40B4-BE49-F238E27FC236}">
                  <a16:creationId xmlns:a16="http://schemas.microsoft.com/office/drawing/2014/main" id="{8A8B2820-6B8F-4C19-BFC5-D28EE44E5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txBody>
            <a:bodyPr/>
            <a:lstStyle/>
            <a:p>
              <a:endParaRPr lang="en-US"/>
            </a:p>
          </p:txBody>
        </p:sp>
        <p:sp>
          <p:nvSpPr>
            <p:cNvPr id="27" name="Freeform 13">
              <a:extLst>
                <a:ext uri="{FF2B5EF4-FFF2-40B4-BE49-F238E27FC236}">
                  <a16:creationId xmlns:a16="http://schemas.microsoft.com/office/drawing/2014/main" id="{773528ED-4D37-4A77-A8CA-86B6221C5E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28" name="Freeform 14">
              <a:extLst>
                <a:ext uri="{FF2B5EF4-FFF2-40B4-BE49-F238E27FC236}">
                  <a16:creationId xmlns:a16="http://schemas.microsoft.com/office/drawing/2014/main" id="{8A58A902-E944-4399-9A93-A91A6A82B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29" name="Freeform 15">
              <a:extLst>
                <a:ext uri="{FF2B5EF4-FFF2-40B4-BE49-F238E27FC236}">
                  <a16:creationId xmlns:a16="http://schemas.microsoft.com/office/drawing/2014/main" id="{4EDB1155-2E8E-4FB8-AD42-101FE43832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txBody>
            <a:bodyPr/>
            <a:lstStyle/>
            <a:p>
              <a:endParaRPr lang="en-US"/>
            </a:p>
          </p:txBody>
        </p:sp>
      </p:grpSp>
      <p:sp>
        <p:nvSpPr>
          <p:cNvPr id="2" name="Title 1">
            <a:extLst>
              <a:ext uri="{FF2B5EF4-FFF2-40B4-BE49-F238E27FC236}">
                <a16:creationId xmlns:a16="http://schemas.microsoft.com/office/drawing/2014/main" id="{C7492CCE-C435-464E-A19A-D4C606FDBE3D}"/>
              </a:ext>
            </a:extLst>
          </p:cNvPr>
          <p:cNvSpPr>
            <a:spLocks noGrp="1"/>
          </p:cNvSpPr>
          <p:nvPr>
            <p:ph type="title"/>
          </p:nvPr>
        </p:nvSpPr>
        <p:spPr>
          <a:xfrm>
            <a:off x="504733" y="1721986"/>
            <a:ext cx="9096465" cy="2782887"/>
          </a:xfrm>
        </p:spPr>
        <p:txBody>
          <a:bodyPr>
            <a:normAutofit fontScale="90000"/>
          </a:bodyPr>
          <a:lstStyle/>
          <a:p>
            <a:pPr algn="l"/>
            <a:r>
              <a:rPr lang="en-US" sz="13800" b="1" dirty="0">
                <a:latin typeface="Lato Black" panose="020F0502020204030203" pitchFamily="34" charset="0"/>
                <a:ea typeface="Lato Black" panose="020F0502020204030203" pitchFamily="34" charset="0"/>
                <a:cs typeface="Lato Black" panose="020F0502020204030203" pitchFamily="34" charset="0"/>
              </a:rPr>
              <a:t>Questions?</a:t>
            </a:r>
          </a:p>
        </p:txBody>
      </p:sp>
      <p:grpSp>
        <p:nvGrpSpPr>
          <p:cNvPr id="36" name="Group 35">
            <a:extLst>
              <a:ext uri="{FF2B5EF4-FFF2-40B4-BE49-F238E27FC236}">
                <a16:creationId xmlns:a16="http://schemas.microsoft.com/office/drawing/2014/main" id="{D5F2654E-F0A6-F5C9-F085-76B2BDF52D24}"/>
              </a:ext>
            </a:extLst>
          </p:cNvPr>
          <p:cNvGrpSpPr/>
          <p:nvPr/>
        </p:nvGrpSpPr>
        <p:grpSpPr>
          <a:xfrm flipH="1">
            <a:off x="6526210" y="0"/>
            <a:ext cx="5014913" cy="6853238"/>
            <a:chOff x="2928938" y="-4763"/>
            <a:chExt cx="5014912" cy="6862763"/>
          </a:xfrm>
        </p:grpSpPr>
        <p:sp>
          <p:nvSpPr>
            <p:cNvPr id="37" name="Freeform 6">
              <a:extLst>
                <a:ext uri="{FF2B5EF4-FFF2-40B4-BE49-F238E27FC236}">
                  <a16:creationId xmlns:a16="http://schemas.microsoft.com/office/drawing/2014/main" id="{DDB56B4A-A055-12F8-0FB0-6FDF4C287250}"/>
                </a:ext>
              </a:extLst>
            </p:cNvPr>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rgbClr val="08296C"/>
            </a:solidFill>
            <a:ln>
              <a:noFill/>
            </a:ln>
          </p:spPr>
          <p:txBody>
            <a:bodyPr/>
            <a:lstStyle/>
            <a:p>
              <a:endParaRPr lang="en-US" dirty="0"/>
            </a:p>
          </p:txBody>
        </p:sp>
        <p:sp>
          <p:nvSpPr>
            <p:cNvPr id="38" name="Freeform 7">
              <a:extLst>
                <a:ext uri="{FF2B5EF4-FFF2-40B4-BE49-F238E27FC236}">
                  <a16:creationId xmlns:a16="http://schemas.microsoft.com/office/drawing/2014/main" id="{4BD38E2F-9F8A-6D8F-4192-E51D5065BA65}"/>
                </a:ext>
              </a:extLst>
            </p:cNvPr>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FFFF00"/>
            </a:solidFill>
            <a:ln>
              <a:noFill/>
            </a:ln>
          </p:spPr>
          <p:txBody>
            <a:bodyPr/>
            <a:lstStyle/>
            <a:p>
              <a:endParaRPr lang="en-US" dirty="0"/>
            </a:p>
          </p:txBody>
        </p:sp>
        <p:sp>
          <p:nvSpPr>
            <p:cNvPr id="39" name="Freeform 9">
              <a:extLst>
                <a:ext uri="{FF2B5EF4-FFF2-40B4-BE49-F238E27FC236}">
                  <a16:creationId xmlns:a16="http://schemas.microsoft.com/office/drawing/2014/main" id="{2F74C892-6FB2-C956-4125-076E64F884AC}"/>
                </a:ext>
              </a:extLst>
            </p:cNvPr>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E8FF0D"/>
            </a:solidFill>
            <a:ln>
              <a:noFill/>
            </a:ln>
          </p:spPr>
          <p:txBody>
            <a:bodyPr/>
            <a:lstStyle/>
            <a:p>
              <a:endParaRPr lang="en-US"/>
            </a:p>
          </p:txBody>
        </p:sp>
        <p:sp>
          <p:nvSpPr>
            <p:cNvPr id="40" name="Freeform 10">
              <a:extLst>
                <a:ext uri="{FF2B5EF4-FFF2-40B4-BE49-F238E27FC236}">
                  <a16:creationId xmlns:a16="http://schemas.microsoft.com/office/drawing/2014/main" id="{214B312F-3920-1C72-FB56-2601C08FC088}"/>
                </a:ext>
              </a:extLst>
            </p:cNvPr>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rgbClr val="025FC6"/>
            </a:solidFill>
            <a:ln>
              <a:noFill/>
            </a:ln>
          </p:spPr>
          <p:txBody>
            <a:bodyPr/>
            <a:lstStyle/>
            <a:p>
              <a:endParaRPr lang="en-US"/>
            </a:p>
          </p:txBody>
        </p:sp>
        <p:sp>
          <p:nvSpPr>
            <p:cNvPr id="41" name="Freeform 11">
              <a:extLst>
                <a:ext uri="{FF2B5EF4-FFF2-40B4-BE49-F238E27FC236}">
                  <a16:creationId xmlns:a16="http://schemas.microsoft.com/office/drawing/2014/main" id="{14DA8925-79BD-8A44-BCC2-F58DC4E7385D}"/>
                </a:ext>
              </a:extLst>
            </p:cNvPr>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rgbClr val="08296C"/>
            </a:solidFill>
            <a:ln>
              <a:noFill/>
            </a:ln>
          </p:spPr>
          <p:txBody>
            <a:bodyPr/>
            <a:lstStyle/>
            <a:p>
              <a:endParaRPr lang="en-US"/>
            </a:p>
          </p:txBody>
        </p:sp>
        <p:sp>
          <p:nvSpPr>
            <p:cNvPr id="42" name="Freeform 12">
              <a:extLst>
                <a:ext uri="{FF2B5EF4-FFF2-40B4-BE49-F238E27FC236}">
                  <a16:creationId xmlns:a16="http://schemas.microsoft.com/office/drawing/2014/main" id="{3B35BE31-7E88-B158-0A6C-47075323DD96}"/>
                </a:ext>
              </a:extLst>
            </p:cNvPr>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FFFF00"/>
            </a:solidFill>
            <a:ln>
              <a:noFill/>
            </a:ln>
          </p:spPr>
          <p:txBody>
            <a:bodyPr/>
            <a:lstStyle/>
            <a:p>
              <a:endParaRPr lang="en-US" dirty="0"/>
            </a:p>
          </p:txBody>
        </p:sp>
      </p:grpSp>
      <p:grpSp>
        <p:nvGrpSpPr>
          <p:cNvPr id="43" name="Group 42">
            <a:extLst>
              <a:ext uri="{FF2B5EF4-FFF2-40B4-BE49-F238E27FC236}">
                <a16:creationId xmlns:a16="http://schemas.microsoft.com/office/drawing/2014/main" id="{16A3EE5B-4D0B-AE68-A38F-90658B7C05BE}"/>
              </a:ext>
            </a:extLst>
          </p:cNvPr>
          <p:cNvGrpSpPr/>
          <p:nvPr/>
        </p:nvGrpSpPr>
        <p:grpSpPr>
          <a:xfrm flipH="1">
            <a:off x="6526210" y="0"/>
            <a:ext cx="5014913" cy="6853238"/>
            <a:chOff x="2928938" y="-4763"/>
            <a:chExt cx="5014912" cy="6862763"/>
          </a:xfrm>
        </p:grpSpPr>
        <p:sp>
          <p:nvSpPr>
            <p:cNvPr id="44" name="Freeform 6">
              <a:extLst>
                <a:ext uri="{FF2B5EF4-FFF2-40B4-BE49-F238E27FC236}">
                  <a16:creationId xmlns:a16="http://schemas.microsoft.com/office/drawing/2014/main" id="{196AF8B5-02E5-1357-70AC-5ED6562B90E6}"/>
                </a:ext>
              </a:extLst>
            </p:cNvPr>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rgbClr val="08296C"/>
            </a:solidFill>
            <a:ln>
              <a:noFill/>
            </a:ln>
          </p:spPr>
          <p:txBody>
            <a:bodyPr/>
            <a:lstStyle/>
            <a:p>
              <a:endParaRPr lang="en-US" dirty="0"/>
            </a:p>
          </p:txBody>
        </p:sp>
        <p:sp>
          <p:nvSpPr>
            <p:cNvPr id="45" name="Freeform 7">
              <a:extLst>
                <a:ext uri="{FF2B5EF4-FFF2-40B4-BE49-F238E27FC236}">
                  <a16:creationId xmlns:a16="http://schemas.microsoft.com/office/drawing/2014/main" id="{E1B31501-16BB-E310-8F3F-995370ACC21F}"/>
                </a:ext>
              </a:extLst>
            </p:cNvPr>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FBB724"/>
            </a:solidFill>
            <a:ln>
              <a:noFill/>
            </a:ln>
          </p:spPr>
          <p:txBody>
            <a:bodyPr/>
            <a:lstStyle/>
            <a:p>
              <a:endParaRPr lang="en-US" dirty="0"/>
            </a:p>
          </p:txBody>
        </p:sp>
        <p:sp>
          <p:nvSpPr>
            <p:cNvPr id="46" name="Freeform 9">
              <a:extLst>
                <a:ext uri="{FF2B5EF4-FFF2-40B4-BE49-F238E27FC236}">
                  <a16:creationId xmlns:a16="http://schemas.microsoft.com/office/drawing/2014/main" id="{45364AA5-6D42-D5AE-8EFB-55D937554E33}"/>
                </a:ext>
              </a:extLst>
            </p:cNvPr>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C5A20B"/>
            </a:solidFill>
            <a:ln>
              <a:noFill/>
            </a:ln>
          </p:spPr>
          <p:txBody>
            <a:bodyPr/>
            <a:lstStyle/>
            <a:p>
              <a:endParaRPr lang="en-US" dirty="0"/>
            </a:p>
          </p:txBody>
        </p:sp>
        <p:sp>
          <p:nvSpPr>
            <p:cNvPr id="47" name="Freeform 10">
              <a:extLst>
                <a:ext uri="{FF2B5EF4-FFF2-40B4-BE49-F238E27FC236}">
                  <a16:creationId xmlns:a16="http://schemas.microsoft.com/office/drawing/2014/main" id="{000D6159-0108-A91D-1CD5-6048312201D5}"/>
                </a:ext>
              </a:extLst>
            </p:cNvPr>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rgbClr val="025FC6"/>
            </a:solidFill>
            <a:ln>
              <a:noFill/>
            </a:ln>
          </p:spPr>
          <p:txBody>
            <a:bodyPr/>
            <a:lstStyle/>
            <a:p>
              <a:endParaRPr lang="en-US"/>
            </a:p>
          </p:txBody>
        </p:sp>
        <p:sp>
          <p:nvSpPr>
            <p:cNvPr id="48" name="Freeform 11">
              <a:extLst>
                <a:ext uri="{FF2B5EF4-FFF2-40B4-BE49-F238E27FC236}">
                  <a16:creationId xmlns:a16="http://schemas.microsoft.com/office/drawing/2014/main" id="{570C8464-FF27-7190-7096-799C1CBC70D7}"/>
                </a:ext>
              </a:extLst>
            </p:cNvPr>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rgbClr val="08296C"/>
            </a:solidFill>
            <a:ln>
              <a:noFill/>
            </a:ln>
          </p:spPr>
          <p:txBody>
            <a:bodyPr/>
            <a:lstStyle/>
            <a:p>
              <a:endParaRPr lang="en-US"/>
            </a:p>
          </p:txBody>
        </p:sp>
        <p:sp>
          <p:nvSpPr>
            <p:cNvPr id="49" name="Freeform 12">
              <a:extLst>
                <a:ext uri="{FF2B5EF4-FFF2-40B4-BE49-F238E27FC236}">
                  <a16:creationId xmlns:a16="http://schemas.microsoft.com/office/drawing/2014/main" id="{6C29593B-DFA5-E719-A7DC-F120BDBCE6C3}"/>
                </a:ext>
              </a:extLst>
            </p:cNvPr>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FBB724"/>
            </a:solidFill>
            <a:ln>
              <a:noFill/>
            </a:ln>
          </p:spPr>
          <p:txBody>
            <a:bodyPr/>
            <a:lstStyle/>
            <a:p>
              <a:endParaRPr lang="en-US" dirty="0"/>
            </a:p>
          </p:txBody>
        </p:sp>
      </p:grpSp>
      <p:pic>
        <p:nvPicPr>
          <p:cNvPr id="50" name="Picture 49" descr="A yellow and white logo&#10;&#10;Description automatically generated">
            <a:extLst>
              <a:ext uri="{FF2B5EF4-FFF2-40B4-BE49-F238E27FC236}">
                <a16:creationId xmlns:a16="http://schemas.microsoft.com/office/drawing/2014/main" id="{739A93B7-6A0C-6DDD-EAF6-F7356AFD6A61}"/>
              </a:ext>
            </a:extLst>
          </p:cNvPr>
          <p:cNvPicPr>
            <a:picLocks noChangeAspect="1"/>
          </p:cNvPicPr>
          <p:nvPr/>
        </p:nvPicPr>
        <p:blipFill>
          <a:blip r:embed="rId2"/>
          <a:stretch>
            <a:fillRect/>
          </a:stretch>
        </p:blipFill>
        <p:spPr>
          <a:xfrm>
            <a:off x="10044764" y="4816685"/>
            <a:ext cx="1944034" cy="1849585"/>
          </a:xfrm>
          <a:prstGeom prst="rect">
            <a:avLst/>
          </a:prstGeom>
        </p:spPr>
      </p:pic>
    </p:spTree>
    <p:extLst>
      <p:ext uri="{BB962C8B-B14F-4D97-AF65-F5344CB8AC3E}">
        <p14:creationId xmlns:p14="http://schemas.microsoft.com/office/powerpoint/2010/main" val="85924371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9CAC3B1-4879-424D-8F15-206277196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4B8492CB-DFBA-4A82-9778-F21493DA36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526211" y="0"/>
            <a:ext cx="5014912" cy="6862763"/>
            <a:chOff x="2928938" y="-4763"/>
            <a:chExt cx="5014912" cy="6862763"/>
          </a:xfrm>
        </p:grpSpPr>
        <p:sp>
          <p:nvSpPr>
            <p:cNvPr id="24" name="Freeform 6">
              <a:extLst>
                <a:ext uri="{FF2B5EF4-FFF2-40B4-BE49-F238E27FC236}">
                  <a16:creationId xmlns:a16="http://schemas.microsoft.com/office/drawing/2014/main" id="{E34CC1C8-EBDD-4AEA-83E6-B27575B62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25" name="Freeform 7">
              <a:extLst>
                <a:ext uri="{FF2B5EF4-FFF2-40B4-BE49-F238E27FC236}">
                  <a16:creationId xmlns:a16="http://schemas.microsoft.com/office/drawing/2014/main" id="{D6B38644-B85D-4211-9526-5B4C2A662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txBody>
            <a:bodyPr/>
            <a:lstStyle/>
            <a:p>
              <a:endParaRPr lang="en-US"/>
            </a:p>
          </p:txBody>
        </p:sp>
        <p:sp>
          <p:nvSpPr>
            <p:cNvPr id="26" name="Freeform 12">
              <a:extLst>
                <a:ext uri="{FF2B5EF4-FFF2-40B4-BE49-F238E27FC236}">
                  <a16:creationId xmlns:a16="http://schemas.microsoft.com/office/drawing/2014/main" id="{8A8B2820-6B8F-4C19-BFC5-D28EE44E5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txBody>
            <a:bodyPr/>
            <a:lstStyle/>
            <a:p>
              <a:endParaRPr lang="en-US"/>
            </a:p>
          </p:txBody>
        </p:sp>
        <p:sp>
          <p:nvSpPr>
            <p:cNvPr id="27" name="Freeform 13">
              <a:extLst>
                <a:ext uri="{FF2B5EF4-FFF2-40B4-BE49-F238E27FC236}">
                  <a16:creationId xmlns:a16="http://schemas.microsoft.com/office/drawing/2014/main" id="{773528ED-4D37-4A77-A8CA-86B6221C5E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28" name="Freeform 14">
              <a:extLst>
                <a:ext uri="{FF2B5EF4-FFF2-40B4-BE49-F238E27FC236}">
                  <a16:creationId xmlns:a16="http://schemas.microsoft.com/office/drawing/2014/main" id="{8A58A902-E944-4399-9A93-A91A6A82B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29" name="Freeform 15">
              <a:extLst>
                <a:ext uri="{FF2B5EF4-FFF2-40B4-BE49-F238E27FC236}">
                  <a16:creationId xmlns:a16="http://schemas.microsoft.com/office/drawing/2014/main" id="{4EDB1155-2E8E-4FB8-AD42-101FE43832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txBody>
            <a:bodyPr/>
            <a:lstStyle/>
            <a:p>
              <a:endParaRPr lang="en-US"/>
            </a:p>
          </p:txBody>
        </p:sp>
      </p:grpSp>
      <p:sp>
        <p:nvSpPr>
          <p:cNvPr id="2" name="Title 1">
            <a:extLst>
              <a:ext uri="{FF2B5EF4-FFF2-40B4-BE49-F238E27FC236}">
                <a16:creationId xmlns:a16="http://schemas.microsoft.com/office/drawing/2014/main" id="{C7492CCE-C435-464E-A19A-D4C606FDBE3D}"/>
              </a:ext>
            </a:extLst>
          </p:cNvPr>
          <p:cNvSpPr>
            <a:spLocks noGrp="1"/>
          </p:cNvSpPr>
          <p:nvPr>
            <p:ph type="title"/>
          </p:nvPr>
        </p:nvSpPr>
        <p:spPr>
          <a:xfrm>
            <a:off x="517060" y="-4763"/>
            <a:ext cx="9005228" cy="1752599"/>
          </a:xfrm>
        </p:spPr>
        <p:txBody>
          <a:bodyPr>
            <a:normAutofit/>
          </a:bodyPr>
          <a:lstStyle/>
          <a:p>
            <a:pPr algn="l"/>
            <a:r>
              <a:rPr lang="en-US" sz="4800" b="1" dirty="0">
                <a:latin typeface="Lato Black" panose="020F0502020204030203" pitchFamily="34" charset="0"/>
                <a:ea typeface="Lato Black" panose="020F0502020204030203" pitchFamily="34" charset="0"/>
                <a:cs typeface="Lato Black" panose="020F0502020204030203" pitchFamily="34" charset="0"/>
              </a:rPr>
              <a:t>Agenda</a:t>
            </a:r>
          </a:p>
        </p:txBody>
      </p:sp>
      <p:sp>
        <p:nvSpPr>
          <p:cNvPr id="3" name="Content Placeholder 2">
            <a:extLst>
              <a:ext uri="{FF2B5EF4-FFF2-40B4-BE49-F238E27FC236}">
                <a16:creationId xmlns:a16="http://schemas.microsoft.com/office/drawing/2014/main" id="{60DFF4FA-F598-4962-B6AB-31A8BE724E52}"/>
              </a:ext>
            </a:extLst>
          </p:cNvPr>
          <p:cNvSpPr>
            <a:spLocks noGrp="1"/>
          </p:cNvSpPr>
          <p:nvPr>
            <p:ph idx="1"/>
          </p:nvPr>
        </p:nvSpPr>
        <p:spPr>
          <a:xfrm>
            <a:off x="242634" y="1464850"/>
            <a:ext cx="8864919" cy="4805321"/>
          </a:xfrm>
        </p:spPr>
        <p:txBody>
          <a:bodyPr anchor="t">
            <a:noAutofit/>
          </a:bodyPr>
          <a:lstStyle/>
          <a:p>
            <a:r>
              <a:rPr lang="en-US" sz="2800" b="1" dirty="0">
                <a:solidFill>
                  <a:schemeClr val="accent1">
                    <a:lumMod val="40000"/>
                    <a:lumOff val="60000"/>
                  </a:schemeClr>
                </a:solidFill>
                <a:latin typeface="Lato Black" panose="020F0502020204030203" pitchFamily="34" charset="0"/>
                <a:ea typeface="Lato Black" panose="020F0502020204030203" pitchFamily="34" charset="0"/>
                <a:cs typeface="Lato Black" panose="020F0502020204030203" pitchFamily="34" charset="0"/>
              </a:rPr>
              <a:t>Welcome + Introductions</a:t>
            </a:r>
            <a:r>
              <a:rPr lang="en-US" sz="1600" b="1" dirty="0">
                <a:solidFill>
                  <a:schemeClr val="accent1">
                    <a:lumMod val="40000"/>
                    <a:lumOff val="60000"/>
                  </a:schemeClr>
                </a:solidFill>
                <a:latin typeface="Lato Black" panose="020F0502020204030203" pitchFamily="34" charset="0"/>
                <a:ea typeface="Lato Black" panose="020F0502020204030203" pitchFamily="34" charset="0"/>
                <a:cs typeface="Lato Black" panose="020F0502020204030203" pitchFamily="34" charset="0"/>
              </a:rPr>
              <a:t> - Mike West, Commissioner of Athletics</a:t>
            </a:r>
            <a:endParaRPr lang="en-US" sz="2800" b="1" dirty="0">
              <a:solidFill>
                <a:schemeClr val="accent1">
                  <a:lumMod val="40000"/>
                  <a:lumOff val="60000"/>
                </a:schemeClr>
              </a:solidFill>
              <a:latin typeface="Lato Black" panose="020F0502020204030203" pitchFamily="34" charset="0"/>
              <a:ea typeface="Lato Black" panose="020F0502020204030203" pitchFamily="34" charset="0"/>
              <a:cs typeface="Lato Black" panose="020F0502020204030203" pitchFamily="34" charset="0"/>
            </a:endParaRPr>
          </a:p>
          <a:p>
            <a:r>
              <a:rPr lang="en-US" sz="2800" b="1" dirty="0">
                <a:solidFill>
                  <a:schemeClr val="accent1">
                    <a:lumMod val="40000"/>
                    <a:lumOff val="60000"/>
                  </a:schemeClr>
                </a:solidFill>
                <a:latin typeface="Lato Black" panose="020F0502020204030203" pitchFamily="34" charset="0"/>
                <a:ea typeface="Lato Black" panose="020F0502020204030203" pitchFamily="34" charset="0"/>
                <a:cs typeface="Lato Black" panose="020F0502020204030203" pitchFamily="34" charset="0"/>
              </a:rPr>
              <a:t>Students Changing Schools </a:t>
            </a:r>
            <a:r>
              <a:rPr lang="en-US" sz="1600" b="1" dirty="0">
                <a:solidFill>
                  <a:schemeClr val="accent1">
                    <a:lumMod val="40000"/>
                    <a:lumOff val="60000"/>
                  </a:schemeClr>
                </a:solidFill>
                <a:latin typeface="Lato Black" panose="020F0502020204030203" pitchFamily="34" charset="0"/>
                <a:ea typeface="Lato Black" panose="020F0502020204030203" pitchFamily="34" charset="0"/>
                <a:cs typeface="Lato Black" panose="020F0502020204030203" pitchFamily="34" charset="0"/>
              </a:rPr>
              <a:t>– Rich Shearer, Asst. Commissioner</a:t>
            </a:r>
          </a:p>
          <a:p>
            <a:r>
              <a:rPr lang="en-US" sz="2800" b="1" dirty="0">
                <a:solidFill>
                  <a:schemeClr val="accent1">
                    <a:lumMod val="40000"/>
                    <a:lumOff val="60000"/>
                  </a:schemeClr>
                </a:solidFill>
                <a:latin typeface="Lato Black" panose="020F0502020204030203" pitchFamily="34" charset="0"/>
                <a:ea typeface="Lato Black" panose="020F0502020204030203" pitchFamily="34" charset="0"/>
                <a:cs typeface="Lato Black" panose="020F0502020204030203" pitchFamily="34" charset="0"/>
              </a:rPr>
              <a:t>Transfer Flow Chart/Hardships </a:t>
            </a:r>
            <a:r>
              <a:rPr lang="en-US" sz="1600" b="1" dirty="0">
                <a:solidFill>
                  <a:schemeClr val="accent1">
                    <a:lumMod val="40000"/>
                    <a:lumOff val="60000"/>
                  </a:schemeClr>
                </a:solidFill>
                <a:latin typeface="Lato Black" panose="020F0502020204030203" pitchFamily="34" charset="0"/>
                <a:ea typeface="Lato Black" panose="020F0502020204030203" pitchFamily="34" charset="0"/>
                <a:cs typeface="Lato Black" panose="020F0502020204030203" pitchFamily="34" charset="0"/>
              </a:rPr>
              <a:t>– Kristine </a:t>
            </a:r>
            <a:r>
              <a:rPr lang="en-US" sz="1600" b="1" dirty="0" err="1">
                <a:solidFill>
                  <a:schemeClr val="accent1">
                    <a:lumMod val="40000"/>
                    <a:lumOff val="60000"/>
                  </a:schemeClr>
                </a:solidFill>
                <a:latin typeface="Lato Black" panose="020F0502020204030203" pitchFamily="34" charset="0"/>
                <a:ea typeface="Lato Black" panose="020F0502020204030203" pitchFamily="34" charset="0"/>
                <a:cs typeface="Lato Black" panose="020F0502020204030203" pitchFamily="34" charset="0"/>
              </a:rPr>
              <a:t>Palle</a:t>
            </a:r>
            <a:r>
              <a:rPr lang="en-US" sz="1600" b="1" dirty="0">
                <a:solidFill>
                  <a:schemeClr val="accent1">
                    <a:lumMod val="40000"/>
                    <a:lumOff val="60000"/>
                  </a:schemeClr>
                </a:solidFill>
                <a:latin typeface="Lato Black" panose="020F0502020204030203" pitchFamily="34" charset="0"/>
                <a:ea typeface="Lato Black" panose="020F0502020204030203" pitchFamily="34" charset="0"/>
                <a:cs typeface="Lato Black" panose="020F0502020204030203" pitchFamily="34" charset="0"/>
              </a:rPr>
              <a:t>, Asst. Commissioner</a:t>
            </a:r>
          </a:p>
          <a:p>
            <a:r>
              <a:rPr lang="en-US" sz="2800" b="1" dirty="0">
                <a:solidFill>
                  <a:schemeClr val="accent1">
                    <a:lumMod val="40000"/>
                    <a:lumOff val="60000"/>
                  </a:schemeClr>
                </a:solidFill>
                <a:latin typeface="Lato Black" panose="020F0502020204030203" pitchFamily="34" charset="0"/>
                <a:ea typeface="Lato Black" panose="020F0502020204030203" pitchFamily="34" charset="0"/>
                <a:cs typeface="Lato Black" panose="020F0502020204030203" pitchFamily="34" charset="0"/>
              </a:rPr>
              <a:t>International Students </a:t>
            </a:r>
            <a:r>
              <a:rPr lang="en-US" sz="1600" b="1" dirty="0">
                <a:solidFill>
                  <a:schemeClr val="accent1">
                    <a:lumMod val="40000"/>
                    <a:lumOff val="60000"/>
                  </a:schemeClr>
                </a:solidFill>
                <a:latin typeface="Lato Black" panose="020F0502020204030203" pitchFamily="34" charset="0"/>
                <a:ea typeface="Lato Black" panose="020F0502020204030203" pitchFamily="34" charset="0"/>
                <a:cs typeface="Lato Black" panose="020F0502020204030203" pitchFamily="34" charset="0"/>
              </a:rPr>
              <a:t>– Mike Middlebrook, Asst. Commissioner</a:t>
            </a:r>
          </a:p>
          <a:p>
            <a:r>
              <a:rPr lang="en-US" sz="2800" b="1" dirty="0">
                <a:solidFill>
                  <a:schemeClr val="accent1">
                    <a:lumMod val="40000"/>
                    <a:lumOff val="60000"/>
                  </a:schemeClr>
                </a:solidFill>
                <a:latin typeface="Lato Black" panose="020F0502020204030203" pitchFamily="34" charset="0"/>
                <a:ea typeface="Lato Black" panose="020F0502020204030203" pitchFamily="34" charset="0"/>
                <a:cs typeface="Lato Black" panose="020F0502020204030203" pitchFamily="34" charset="0"/>
              </a:rPr>
              <a:t>Misconducts/Sportsmanship </a:t>
            </a:r>
            <a:r>
              <a:rPr lang="en-US" sz="1600" b="1" dirty="0">
                <a:solidFill>
                  <a:schemeClr val="accent1">
                    <a:lumMod val="40000"/>
                    <a:lumOff val="60000"/>
                  </a:schemeClr>
                </a:solidFill>
                <a:latin typeface="Lato Black" panose="020F0502020204030203" pitchFamily="34" charset="0"/>
                <a:ea typeface="Lato Black" panose="020F0502020204030203" pitchFamily="34" charset="0"/>
                <a:cs typeface="Lato Black" panose="020F0502020204030203" pitchFamily="34" charset="0"/>
              </a:rPr>
              <a:t>– Thom Simmons, Asst. Commissioner</a:t>
            </a:r>
          </a:p>
          <a:p>
            <a:r>
              <a:rPr lang="en-US" sz="2800" b="1" dirty="0">
                <a:solidFill>
                  <a:schemeClr val="accent1">
                    <a:lumMod val="40000"/>
                    <a:lumOff val="60000"/>
                  </a:schemeClr>
                </a:solidFill>
                <a:latin typeface="Lato Black" panose="020F0502020204030203" pitchFamily="34" charset="0"/>
                <a:ea typeface="Lato Black" panose="020F0502020204030203" pitchFamily="34" charset="0"/>
                <a:cs typeface="Lato Black" panose="020F0502020204030203" pitchFamily="34" charset="0"/>
              </a:rPr>
              <a:t>A Process on your Campus </a:t>
            </a:r>
            <a:r>
              <a:rPr lang="en-US" sz="1600" b="1" dirty="0">
                <a:solidFill>
                  <a:schemeClr val="accent1">
                    <a:lumMod val="40000"/>
                    <a:lumOff val="60000"/>
                  </a:schemeClr>
                </a:solidFill>
                <a:latin typeface="Lato Black" panose="020F0502020204030203" pitchFamily="34" charset="0"/>
                <a:ea typeface="Lato Black" panose="020F0502020204030203" pitchFamily="34" charset="0"/>
                <a:cs typeface="Lato Black" panose="020F0502020204030203" pitchFamily="34" charset="0"/>
              </a:rPr>
              <a:t>– Jerry De </a:t>
            </a:r>
            <a:r>
              <a:rPr lang="en-US" sz="1600" b="1" dirty="0" err="1">
                <a:solidFill>
                  <a:schemeClr val="accent1">
                    <a:lumMod val="40000"/>
                    <a:lumOff val="60000"/>
                  </a:schemeClr>
                </a:solidFill>
                <a:latin typeface="Lato Black" panose="020F0502020204030203" pitchFamily="34" charset="0"/>
                <a:ea typeface="Lato Black" panose="020F0502020204030203" pitchFamily="34" charset="0"/>
                <a:cs typeface="Lato Black" panose="020F0502020204030203" pitchFamily="34" charset="0"/>
              </a:rPr>
              <a:t>Fabiis</a:t>
            </a:r>
            <a:r>
              <a:rPr lang="en-US" sz="1600" b="1" dirty="0">
                <a:solidFill>
                  <a:schemeClr val="accent1">
                    <a:lumMod val="40000"/>
                    <a:lumOff val="60000"/>
                  </a:schemeClr>
                </a:solidFill>
                <a:latin typeface="Lato Black" panose="020F0502020204030203" pitchFamily="34" charset="0"/>
                <a:ea typeface="Lato Black" panose="020F0502020204030203" pitchFamily="34" charset="0"/>
                <a:cs typeface="Lato Black" panose="020F0502020204030203" pitchFamily="34" charset="0"/>
              </a:rPr>
              <a:t>, Asst. Commissioner</a:t>
            </a:r>
            <a:endParaRPr lang="en-US" sz="2800" b="1" dirty="0">
              <a:solidFill>
                <a:schemeClr val="accent1">
                  <a:lumMod val="40000"/>
                  <a:lumOff val="60000"/>
                </a:schemeClr>
              </a:solidFill>
              <a:latin typeface="Lato Black" panose="020F0502020204030203" pitchFamily="34" charset="0"/>
              <a:ea typeface="Lato Black" panose="020F0502020204030203" pitchFamily="34" charset="0"/>
              <a:cs typeface="Lato Black" panose="020F0502020204030203" pitchFamily="34" charset="0"/>
            </a:endParaRPr>
          </a:p>
          <a:p>
            <a:r>
              <a:rPr lang="en-US" sz="2800" b="1" dirty="0">
                <a:solidFill>
                  <a:schemeClr val="accent1">
                    <a:lumMod val="40000"/>
                    <a:lumOff val="60000"/>
                  </a:schemeClr>
                </a:solidFill>
                <a:latin typeface="Lato Black" panose="020F0502020204030203" pitchFamily="34" charset="0"/>
                <a:ea typeface="Lato Black" panose="020F0502020204030203" pitchFamily="34" charset="0"/>
                <a:cs typeface="Lato Black" panose="020F0502020204030203" pitchFamily="34" charset="0"/>
              </a:rPr>
              <a:t>MVP AD Exam </a:t>
            </a:r>
            <a:r>
              <a:rPr lang="en-US" sz="1600" b="1" dirty="0">
                <a:solidFill>
                  <a:schemeClr val="accent1">
                    <a:lumMod val="40000"/>
                    <a:lumOff val="60000"/>
                  </a:schemeClr>
                </a:solidFill>
                <a:latin typeface="Lato Black" panose="020F0502020204030203" pitchFamily="34" charset="0"/>
                <a:ea typeface="Lato Black" panose="020F0502020204030203" pitchFamily="34" charset="0"/>
                <a:cs typeface="Lato Black" panose="020F0502020204030203" pitchFamily="34" charset="0"/>
              </a:rPr>
              <a:t>– Mike West, Commissioner of Athletics</a:t>
            </a:r>
          </a:p>
          <a:p>
            <a:r>
              <a:rPr lang="en-US" sz="2800" b="1" dirty="0">
                <a:solidFill>
                  <a:schemeClr val="accent1">
                    <a:lumMod val="40000"/>
                    <a:lumOff val="60000"/>
                  </a:schemeClr>
                </a:solidFill>
                <a:latin typeface="Lato Black" panose="020F0502020204030203" pitchFamily="34" charset="0"/>
                <a:ea typeface="Lato Black" panose="020F0502020204030203" pitchFamily="34" charset="0"/>
                <a:cs typeface="Lato Black" panose="020F0502020204030203" pitchFamily="34" charset="0"/>
              </a:rPr>
              <a:t>Questions and Answers </a:t>
            </a:r>
            <a:r>
              <a:rPr lang="en-US" sz="1600" b="1" dirty="0">
                <a:solidFill>
                  <a:schemeClr val="accent1">
                    <a:lumMod val="40000"/>
                    <a:lumOff val="60000"/>
                  </a:schemeClr>
                </a:solidFill>
                <a:latin typeface="Lato Black" panose="020F0502020204030203" pitchFamily="34" charset="0"/>
                <a:ea typeface="Lato Black" panose="020F0502020204030203" pitchFamily="34" charset="0"/>
                <a:cs typeface="Lato Black" panose="020F0502020204030203" pitchFamily="34" charset="0"/>
              </a:rPr>
              <a:t>- Attendees</a:t>
            </a:r>
          </a:p>
        </p:txBody>
      </p:sp>
      <p:grpSp>
        <p:nvGrpSpPr>
          <p:cNvPr id="36" name="Group 35">
            <a:extLst>
              <a:ext uri="{FF2B5EF4-FFF2-40B4-BE49-F238E27FC236}">
                <a16:creationId xmlns:a16="http://schemas.microsoft.com/office/drawing/2014/main" id="{D5F2654E-F0A6-F5C9-F085-76B2BDF52D24}"/>
              </a:ext>
            </a:extLst>
          </p:cNvPr>
          <p:cNvGrpSpPr/>
          <p:nvPr/>
        </p:nvGrpSpPr>
        <p:grpSpPr>
          <a:xfrm flipH="1">
            <a:off x="6526210" y="0"/>
            <a:ext cx="5014913" cy="6853238"/>
            <a:chOff x="2928938" y="-4763"/>
            <a:chExt cx="5014912" cy="6862763"/>
          </a:xfrm>
        </p:grpSpPr>
        <p:sp>
          <p:nvSpPr>
            <p:cNvPr id="37" name="Freeform 6">
              <a:extLst>
                <a:ext uri="{FF2B5EF4-FFF2-40B4-BE49-F238E27FC236}">
                  <a16:creationId xmlns:a16="http://schemas.microsoft.com/office/drawing/2014/main" id="{DDB56B4A-A055-12F8-0FB0-6FDF4C287250}"/>
                </a:ext>
              </a:extLst>
            </p:cNvPr>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rgbClr val="08296C"/>
            </a:solidFill>
            <a:ln>
              <a:noFill/>
            </a:ln>
          </p:spPr>
          <p:txBody>
            <a:bodyPr/>
            <a:lstStyle/>
            <a:p>
              <a:endParaRPr lang="en-US" dirty="0"/>
            </a:p>
          </p:txBody>
        </p:sp>
        <p:sp>
          <p:nvSpPr>
            <p:cNvPr id="38" name="Freeform 7">
              <a:extLst>
                <a:ext uri="{FF2B5EF4-FFF2-40B4-BE49-F238E27FC236}">
                  <a16:creationId xmlns:a16="http://schemas.microsoft.com/office/drawing/2014/main" id="{4BD38E2F-9F8A-6D8F-4192-E51D5065BA65}"/>
                </a:ext>
              </a:extLst>
            </p:cNvPr>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FFFF00"/>
            </a:solidFill>
            <a:ln>
              <a:noFill/>
            </a:ln>
          </p:spPr>
          <p:txBody>
            <a:bodyPr/>
            <a:lstStyle/>
            <a:p>
              <a:endParaRPr lang="en-US" dirty="0"/>
            </a:p>
          </p:txBody>
        </p:sp>
        <p:sp>
          <p:nvSpPr>
            <p:cNvPr id="39" name="Freeform 9">
              <a:extLst>
                <a:ext uri="{FF2B5EF4-FFF2-40B4-BE49-F238E27FC236}">
                  <a16:creationId xmlns:a16="http://schemas.microsoft.com/office/drawing/2014/main" id="{2F74C892-6FB2-C956-4125-076E64F884AC}"/>
                </a:ext>
              </a:extLst>
            </p:cNvPr>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E8FF0D"/>
            </a:solidFill>
            <a:ln>
              <a:noFill/>
            </a:ln>
          </p:spPr>
          <p:txBody>
            <a:bodyPr/>
            <a:lstStyle/>
            <a:p>
              <a:endParaRPr lang="en-US"/>
            </a:p>
          </p:txBody>
        </p:sp>
        <p:sp>
          <p:nvSpPr>
            <p:cNvPr id="40" name="Freeform 10">
              <a:extLst>
                <a:ext uri="{FF2B5EF4-FFF2-40B4-BE49-F238E27FC236}">
                  <a16:creationId xmlns:a16="http://schemas.microsoft.com/office/drawing/2014/main" id="{214B312F-3920-1C72-FB56-2601C08FC088}"/>
                </a:ext>
              </a:extLst>
            </p:cNvPr>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rgbClr val="025FC6"/>
            </a:solidFill>
            <a:ln>
              <a:noFill/>
            </a:ln>
          </p:spPr>
          <p:txBody>
            <a:bodyPr/>
            <a:lstStyle/>
            <a:p>
              <a:endParaRPr lang="en-US"/>
            </a:p>
          </p:txBody>
        </p:sp>
        <p:sp>
          <p:nvSpPr>
            <p:cNvPr id="41" name="Freeform 11">
              <a:extLst>
                <a:ext uri="{FF2B5EF4-FFF2-40B4-BE49-F238E27FC236}">
                  <a16:creationId xmlns:a16="http://schemas.microsoft.com/office/drawing/2014/main" id="{14DA8925-79BD-8A44-BCC2-F58DC4E7385D}"/>
                </a:ext>
              </a:extLst>
            </p:cNvPr>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rgbClr val="08296C"/>
            </a:solidFill>
            <a:ln>
              <a:noFill/>
            </a:ln>
          </p:spPr>
          <p:txBody>
            <a:bodyPr/>
            <a:lstStyle/>
            <a:p>
              <a:endParaRPr lang="en-US"/>
            </a:p>
          </p:txBody>
        </p:sp>
        <p:sp>
          <p:nvSpPr>
            <p:cNvPr id="42" name="Freeform 12">
              <a:extLst>
                <a:ext uri="{FF2B5EF4-FFF2-40B4-BE49-F238E27FC236}">
                  <a16:creationId xmlns:a16="http://schemas.microsoft.com/office/drawing/2014/main" id="{3B35BE31-7E88-B158-0A6C-47075323DD96}"/>
                </a:ext>
              </a:extLst>
            </p:cNvPr>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FFFF00"/>
            </a:solidFill>
            <a:ln>
              <a:noFill/>
            </a:ln>
          </p:spPr>
          <p:txBody>
            <a:bodyPr/>
            <a:lstStyle/>
            <a:p>
              <a:endParaRPr lang="en-US" dirty="0"/>
            </a:p>
          </p:txBody>
        </p:sp>
      </p:grpSp>
      <p:grpSp>
        <p:nvGrpSpPr>
          <p:cNvPr id="43" name="Group 42">
            <a:extLst>
              <a:ext uri="{FF2B5EF4-FFF2-40B4-BE49-F238E27FC236}">
                <a16:creationId xmlns:a16="http://schemas.microsoft.com/office/drawing/2014/main" id="{16A3EE5B-4D0B-AE68-A38F-90658B7C05BE}"/>
              </a:ext>
            </a:extLst>
          </p:cNvPr>
          <p:cNvGrpSpPr/>
          <p:nvPr/>
        </p:nvGrpSpPr>
        <p:grpSpPr>
          <a:xfrm flipH="1">
            <a:off x="6526210" y="0"/>
            <a:ext cx="5014913" cy="6853238"/>
            <a:chOff x="2928938" y="-4763"/>
            <a:chExt cx="5014912" cy="6862763"/>
          </a:xfrm>
        </p:grpSpPr>
        <p:sp>
          <p:nvSpPr>
            <p:cNvPr id="44" name="Freeform 6">
              <a:extLst>
                <a:ext uri="{FF2B5EF4-FFF2-40B4-BE49-F238E27FC236}">
                  <a16:creationId xmlns:a16="http://schemas.microsoft.com/office/drawing/2014/main" id="{196AF8B5-02E5-1357-70AC-5ED6562B90E6}"/>
                </a:ext>
              </a:extLst>
            </p:cNvPr>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rgbClr val="08296C"/>
            </a:solidFill>
            <a:ln>
              <a:noFill/>
            </a:ln>
          </p:spPr>
          <p:txBody>
            <a:bodyPr/>
            <a:lstStyle/>
            <a:p>
              <a:endParaRPr lang="en-US" dirty="0"/>
            </a:p>
          </p:txBody>
        </p:sp>
        <p:sp>
          <p:nvSpPr>
            <p:cNvPr id="45" name="Freeform 7">
              <a:extLst>
                <a:ext uri="{FF2B5EF4-FFF2-40B4-BE49-F238E27FC236}">
                  <a16:creationId xmlns:a16="http://schemas.microsoft.com/office/drawing/2014/main" id="{E1B31501-16BB-E310-8F3F-995370ACC21F}"/>
                </a:ext>
              </a:extLst>
            </p:cNvPr>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FBB724"/>
            </a:solidFill>
            <a:ln>
              <a:noFill/>
            </a:ln>
          </p:spPr>
          <p:txBody>
            <a:bodyPr/>
            <a:lstStyle/>
            <a:p>
              <a:endParaRPr lang="en-US" dirty="0"/>
            </a:p>
          </p:txBody>
        </p:sp>
        <p:sp>
          <p:nvSpPr>
            <p:cNvPr id="46" name="Freeform 9">
              <a:extLst>
                <a:ext uri="{FF2B5EF4-FFF2-40B4-BE49-F238E27FC236}">
                  <a16:creationId xmlns:a16="http://schemas.microsoft.com/office/drawing/2014/main" id="{45364AA5-6D42-D5AE-8EFB-55D937554E33}"/>
                </a:ext>
              </a:extLst>
            </p:cNvPr>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C5A20B"/>
            </a:solidFill>
            <a:ln>
              <a:noFill/>
            </a:ln>
          </p:spPr>
          <p:txBody>
            <a:bodyPr/>
            <a:lstStyle/>
            <a:p>
              <a:endParaRPr lang="en-US" dirty="0"/>
            </a:p>
          </p:txBody>
        </p:sp>
        <p:sp>
          <p:nvSpPr>
            <p:cNvPr id="47" name="Freeform 10">
              <a:extLst>
                <a:ext uri="{FF2B5EF4-FFF2-40B4-BE49-F238E27FC236}">
                  <a16:creationId xmlns:a16="http://schemas.microsoft.com/office/drawing/2014/main" id="{000D6159-0108-A91D-1CD5-6048312201D5}"/>
                </a:ext>
              </a:extLst>
            </p:cNvPr>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rgbClr val="025FC6"/>
            </a:solidFill>
            <a:ln>
              <a:noFill/>
            </a:ln>
          </p:spPr>
          <p:txBody>
            <a:bodyPr/>
            <a:lstStyle/>
            <a:p>
              <a:endParaRPr lang="en-US"/>
            </a:p>
          </p:txBody>
        </p:sp>
        <p:sp>
          <p:nvSpPr>
            <p:cNvPr id="48" name="Freeform 11">
              <a:extLst>
                <a:ext uri="{FF2B5EF4-FFF2-40B4-BE49-F238E27FC236}">
                  <a16:creationId xmlns:a16="http://schemas.microsoft.com/office/drawing/2014/main" id="{570C8464-FF27-7190-7096-799C1CBC70D7}"/>
                </a:ext>
              </a:extLst>
            </p:cNvPr>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rgbClr val="08296C"/>
            </a:solidFill>
            <a:ln>
              <a:noFill/>
            </a:ln>
          </p:spPr>
          <p:txBody>
            <a:bodyPr/>
            <a:lstStyle/>
            <a:p>
              <a:endParaRPr lang="en-US"/>
            </a:p>
          </p:txBody>
        </p:sp>
        <p:sp>
          <p:nvSpPr>
            <p:cNvPr id="49" name="Freeform 12">
              <a:extLst>
                <a:ext uri="{FF2B5EF4-FFF2-40B4-BE49-F238E27FC236}">
                  <a16:creationId xmlns:a16="http://schemas.microsoft.com/office/drawing/2014/main" id="{6C29593B-DFA5-E719-A7DC-F120BDBCE6C3}"/>
                </a:ext>
              </a:extLst>
            </p:cNvPr>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FBB724"/>
            </a:solidFill>
            <a:ln>
              <a:noFill/>
            </a:ln>
          </p:spPr>
          <p:txBody>
            <a:bodyPr/>
            <a:lstStyle/>
            <a:p>
              <a:endParaRPr lang="en-US" dirty="0"/>
            </a:p>
          </p:txBody>
        </p:sp>
      </p:grpSp>
      <p:pic>
        <p:nvPicPr>
          <p:cNvPr id="50" name="Picture 49" descr="A yellow and white logo&#10;&#10;Description automatically generated">
            <a:extLst>
              <a:ext uri="{FF2B5EF4-FFF2-40B4-BE49-F238E27FC236}">
                <a16:creationId xmlns:a16="http://schemas.microsoft.com/office/drawing/2014/main" id="{739A93B7-6A0C-6DDD-EAF6-F7356AFD6A61}"/>
              </a:ext>
            </a:extLst>
          </p:cNvPr>
          <p:cNvPicPr>
            <a:picLocks noChangeAspect="1"/>
          </p:cNvPicPr>
          <p:nvPr/>
        </p:nvPicPr>
        <p:blipFill>
          <a:blip r:embed="rId2"/>
          <a:stretch>
            <a:fillRect/>
          </a:stretch>
        </p:blipFill>
        <p:spPr>
          <a:xfrm>
            <a:off x="10044764" y="4816685"/>
            <a:ext cx="1944034" cy="1849585"/>
          </a:xfrm>
          <a:prstGeom prst="rect">
            <a:avLst/>
          </a:prstGeom>
        </p:spPr>
      </p:pic>
    </p:spTree>
    <p:extLst>
      <p:ext uri="{BB962C8B-B14F-4D97-AF65-F5344CB8AC3E}">
        <p14:creationId xmlns:p14="http://schemas.microsoft.com/office/powerpoint/2010/main" val="42860846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9CAC3B1-4879-424D-8F15-206277196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4B8492CB-DFBA-4A82-9778-F21493DA36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526211" y="0"/>
            <a:ext cx="5014912" cy="6862763"/>
            <a:chOff x="2928938" y="-4763"/>
            <a:chExt cx="5014912" cy="6862763"/>
          </a:xfrm>
        </p:grpSpPr>
        <p:sp>
          <p:nvSpPr>
            <p:cNvPr id="24" name="Freeform 6">
              <a:extLst>
                <a:ext uri="{FF2B5EF4-FFF2-40B4-BE49-F238E27FC236}">
                  <a16:creationId xmlns:a16="http://schemas.microsoft.com/office/drawing/2014/main" id="{E34CC1C8-EBDD-4AEA-83E6-B27575B62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25" name="Freeform 7">
              <a:extLst>
                <a:ext uri="{FF2B5EF4-FFF2-40B4-BE49-F238E27FC236}">
                  <a16:creationId xmlns:a16="http://schemas.microsoft.com/office/drawing/2014/main" id="{D6B38644-B85D-4211-9526-5B4C2A662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txBody>
            <a:bodyPr/>
            <a:lstStyle/>
            <a:p>
              <a:endParaRPr lang="en-US"/>
            </a:p>
          </p:txBody>
        </p:sp>
        <p:sp>
          <p:nvSpPr>
            <p:cNvPr id="26" name="Freeform 12">
              <a:extLst>
                <a:ext uri="{FF2B5EF4-FFF2-40B4-BE49-F238E27FC236}">
                  <a16:creationId xmlns:a16="http://schemas.microsoft.com/office/drawing/2014/main" id="{8A8B2820-6B8F-4C19-BFC5-D28EE44E5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txBody>
            <a:bodyPr/>
            <a:lstStyle/>
            <a:p>
              <a:endParaRPr lang="en-US"/>
            </a:p>
          </p:txBody>
        </p:sp>
        <p:sp>
          <p:nvSpPr>
            <p:cNvPr id="27" name="Freeform 13">
              <a:extLst>
                <a:ext uri="{FF2B5EF4-FFF2-40B4-BE49-F238E27FC236}">
                  <a16:creationId xmlns:a16="http://schemas.microsoft.com/office/drawing/2014/main" id="{773528ED-4D37-4A77-A8CA-86B6221C5E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28" name="Freeform 14">
              <a:extLst>
                <a:ext uri="{FF2B5EF4-FFF2-40B4-BE49-F238E27FC236}">
                  <a16:creationId xmlns:a16="http://schemas.microsoft.com/office/drawing/2014/main" id="{8A58A902-E944-4399-9A93-A91A6A82B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29" name="Freeform 15">
              <a:extLst>
                <a:ext uri="{FF2B5EF4-FFF2-40B4-BE49-F238E27FC236}">
                  <a16:creationId xmlns:a16="http://schemas.microsoft.com/office/drawing/2014/main" id="{4EDB1155-2E8E-4FB8-AD42-101FE43832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txBody>
            <a:bodyPr/>
            <a:lstStyle/>
            <a:p>
              <a:endParaRPr lang="en-US"/>
            </a:p>
          </p:txBody>
        </p:sp>
      </p:grpSp>
      <p:sp>
        <p:nvSpPr>
          <p:cNvPr id="2" name="Title 1">
            <a:extLst>
              <a:ext uri="{FF2B5EF4-FFF2-40B4-BE49-F238E27FC236}">
                <a16:creationId xmlns:a16="http://schemas.microsoft.com/office/drawing/2014/main" id="{C7492CCE-C435-464E-A19A-D4C606FDBE3D}"/>
              </a:ext>
            </a:extLst>
          </p:cNvPr>
          <p:cNvSpPr>
            <a:spLocks noGrp="1"/>
          </p:cNvSpPr>
          <p:nvPr>
            <p:ph type="title"/>
          </p:nvPr>
        </p:nvSpPr>
        <p:spPr>
          <a:xfrm>
            <a:off x="563007" y="-15731"/>
            <a:ext cx="7411825" cy="1752599"/>
          </a:xfrm>
        </p:spPr>
        <p:txBody>
          <a:bodyPr>
            <a:normAutofit/>
          </a:bodyPr>
          <a:lstStyle/>
          <a:p>
            <a:pPr algn="l"/>
            <a:r>
              <a:rPr lang="en-US" sz="4800" b="1" dirty="0">
                <a:latin typeface="Lato Black" panose="020F0502020204030203" pitchFamily="34" charset="0"/>
                <a:ea typeface="Lato Black" panose="020F0502020204030203" pitchFamily="34" charset="0"/>
                <a:cs typeface="Lato Black" panose="020F0502020204030203" pitchFamily="34" charset="0"/>
              </a:rPr>
              <a:t>When a Student Changes Schools</a:t>
            </a:r>
          </a:p>
        </p:txBody>
      </p:sp>
      <p:sp>
        <p:nvSpPr>
          <p:cNvPr id="3" name="Content Placeholder 2">
            <a:extLst>
              <a:ext uri="{FF2B5EF4-FFF2-40B4-BE49-F238E27FC236}">
                <a16:creationId xmlns:a16="http://schemas.microsoft.com/office/drawing/2014/main" id="{60DFF4FA-F598-4962-B6AB-31A8BE724E52}"/>
              </a:ext>
            </a:extLst>
          </p:cNvPr>
          <p:cNvSpPr>
            <a:spLocks noGrp="1"/>
          </p:cNvSpPr>
          <p:nvPr>
            <p:ph idx="1"/>
          </p:nvPr>
        </p:nvSpPr>
        <p:spPr>
          <a:xfrm>
            <a:off x="563008" y="1854915"/>
            <a:ext cx="5515528" cy="2231894"/>
          </a:xfrm>
        </p:spPr>
        <p:txBody>
          <a:bodyPr anchor="t">
            <a:normAutofit/>
          </a:bodyPr>
          <a:lstStyle/>
          <a:p>
            <a:r>
              <a:rPr lang="en-US" sz="2800" b="1" dirty="0">
                <a:solidFill>
                  <a:schemeClr val="accent1">
                    <a:lumMod val="40000"/>
                    <a:lumOff val="60000"/>
                  </a:schemeClr>
                </a:solidFill>
                <a:latin typeface="Lato Black" panose="020F0502020204030203" pitchFamily="34" charset="0"/>
                <a:ea typeface="Lato Black" panose="020F0502020204030203" pitchFamily="34" charset="0"/>
                <a:cs typeface="Lato Black" panose="020F0502020204030203" pitchFamily="34" charset="0"/>
              </a:rPr>
              <a:t>Valid Change of Residence</a:t>
            </a:r>
          </a:p>
          <a:p>
            <a:r>
              <a:rPr lang="en-US" sz="2800" b="1" dirty="0">
                <a:solidFill>
                  <a:schemeClr val="accent1">
                    <a:lumMod val="40000"/>
                    <a:lumOff val="60000"/>
                  </a:schemeClr>
                </a:solidFill>
                <a:latin typeface="Lato Black" panose="020F0502020204030203" pitchFamily="34" charset="0"/>
                <a:ea typeface="Lato Black" panose="020F0502020204030203" pitchFamily="34" charset="0"/>
                <a:cs typeface="Lato Black" panose="020F0502020204030203" pitchFamily="34" charset="0"/>
              </a:rPr>
              <a:t>Transfer</a:t>
            </a:r>
          </a:p>
          <a:p>
            <a:r>
              <a:rPr lang="en-US" sz="2800" b="1" dirty="0">
                <a:solidFill>
                  <a:schemeClr val="accent1">
                    <a:lumMod val="40000"/>
                    <a:lumOff val="60000"/>
                  </a:schemeClr>
                </a:solidFill>
                <a:latin typeface="Lato Black" panose="020F0502020204030203" pitchFamily="34" charset="0"/>
                <a:ea typeface="Lato Black" panose="020F0502020204030203" pitchFamily="34" charset="0"/>
                <a:cs typeface="Lato Black" panose="020F0502020204030203" pitchFamily="34" charset="0"/>
              </a:rPr>
              <a:t>Hardship</a:t>
            </a:r>
          </a:p>
          <a:p>
            <a:endParaRPr lang="en-US" sz="1800" dirty="0"/>
          </a:p>
        </p:txBody>
      </p:sp>
      <p:grpSp>
        <p:nvGrpSpPr>
          <p:cNvPr id="36" name="Group 35">
            <a:extLst>
              <a:ext uri="{FF2B5EF4-FFF2-40B4-BE49-F238E27FC236}">
                <a16:creationId xmlns:a16="http://schemas.microsoft.com/office/drawing/2014/main" id="{D5F2654E-F0A6-F5C9-F085-76B2BDF52D24}"/>
              </a:ext>
            </a:extLst>
          </p:cNvPr>
          <p:cNvGrpSpPr/>
          <p:nvPr/>
        </p:nvGrpSpPr>
        <p:grpSpPr>
          <a:xfrm flipH="1">
            <a:off x="6526210" y="0"/>
            <a:ext cx="5014913" cy="6853238"/>
            <a:chOff x="2928938" y="-4763"/>
            <a:chExt cx="5014912" cy="6862763"/>
          </a:xfrm>
        </p:grpSpPr>
        <p:sp>
          <p:nvSpPr>
            <p:cNvPr id="37" name="Freeform 6">
              <a:extLst>
                <a:ext uri="{FF2B5EF4-FFF2-40B4-BE49-F238E27FC236}">
                  <a16:creationId xmlns:a16="http://schemas.microsoft.com/office/drawing/2014/main" id="{DDB56B4A-A055-12F8-0FB0-6FDF4C287250}"/>
                </a:ext>
              </a:extLst>
            </p:cNvPr>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rgbClr val="08296C"/>
            </a:solidFill>
            <a:ln>
              <a:noFill/>
            </a:ln>
          </p:spPr>
          <p:txBody>
            <a:bodyPr/>
            <a:lstStyle/>
            <a:p>
              <a:endParaRPr lang="en-US" dirty="0"/>
            </a:p>
          </p:txBody>
        </p:sp>
        <p:sp>
          <p:nvSpPr>
            <p:cNvPr id="38" name="Freeform 7">
              <a:extLst>
                <a:ext uri="{FF2B5EF4-FFF2-40B4-BE49-F238E27FC236}">
                  <a16:creationId xmlns:a16="http://schemas.microsoft.com/office/drawing/2014/main" id="{4BD38E2F-9F8A-6D8F-4192-E51D5065BA65}"/>
                </a:ext>
              </a:extLst>
            </p:cNvPr>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FFFF00"/>
            </a:solidFill>
            <a:ln>
              <a:noFill/>
            </a:ln>
          </p:spPr>
          <p:txBody>
            <a:bodyPr/>
            <a:lstStyle/>
            <a:p>
              <a:endParaRPr lang="en-US" dirty="0"/>
            </a:p>
          </p:txBody>
        </p:sp>
        <p:sp>
          <p:nvSpPr>
            <p:cNvPr id="39" name="Freeform 9">
              <a:extLst>
                <a:ext uri="{FF2B5EF4-FFF2-40B4-BE49-F238E27FC236}">
                  <a16:creationId xmlns:a16="http://schemas.microsoft.com/office/drawing/2014/main" id="{2F74C892-6FB2-C956-4125-076E64F884AC}"/>
                </a:ext>
              </a:extLst>
            </p:cNvPr>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E8FF0D"/>
            </a:solidFill>
            <a:ln>
              <a:noFill/>
            </a:ln>
          </p:spPr>
          <p:txBody>
            <a:bodyPr/>
            <a:lstStyle/>
            <a:p>
              <a:endParaRPr lang="en-US"/>
            </a:p>
          </p:txBody>
        </p:sp>
        <p:sp>
          <p:nvSpPr>
            <p:cNvPr id="40" name="Freeform 10">
              <a:extLst>
                <a:ext uri="{FF2B5EF4-FFF2-40B4-BE49-F238E27FC236}">
                  <a16:creationId xmlns:a16="http://schemas.microsoft.com/office/drawing/2014/main" id="{214B312F-3920-1C72-FB56-2601C08FC088}"/>
                </a:ext>
              </a:extLst>
            </p:cNvPr>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rgbClr val="025FC6"/>
            </a:solidFill>
            <a:ln>
              <a:noFill/>
            </a:ln>
          </p:spPr>
          <p:txBody>
            <a:bodyPr/>
            <a:lstStyle/>
            <a:p>
              <a:endParaRPr lang="en-US"/>
            </a:p>
          </p:txBody>
        </p:sp>
        <p:sp>
          <p:nvSpPr>
            <p:cNvPr id="41" name="Freeform 11">
              <a:extLst>
                <a:ext uri="{FF2B5EF4-FFF2-40B4-BE49-F238E27FC236}">
                  <a16:creationId xmlns:a16="http://schemas.microsoft.com/office/drawing/2014/main" id="{14DA8925-79BD-8A44-BCC2-F58DC4E7385D}"/>
                </a:ext>
              </a:extLst>
            </p:cNvPr>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rgbClr val="08296C"/>
            </a:solidFill>
            <a:ln>
              <a:noFill/>
            </a:ln>
          </p:spPr>
          <p:txBody>
            <a:bodyPr/>
            <a:lstStyle/>
            <a:p>
              <a:endParaRPr lang="en-US"/>
            </a:p>
          </p:txBody>
        </p:sp>
        <p:sp>
          <p:nvSpPr>
            <p:cNvPr id="42" name="Freeform 12">
              <a:extLst>
                <a:ext uri="{FF2B5EF4-FFF2-40B4-BE49-F238E27FC236}">
                  <a16:creationId xmlns:a16="http://schemas.microsoft.com/office/drawing/2014/main" id="{3B35BE31-7E88-B158-0A6C-47075323DD96}"/>
                </a:ext>
              </a:extLst>
            </p:cNvPr>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FFFF00"/>
            </a:solidFill>
            <a:ln>
              <a:noFill/>
            </a:ln>
          </p:spPr>
          <p:txBody>
            <a:bodyPr/>
            <a:lstStyle/>
            <a:p>
              <a:endParaRPr lang="en-US" dirty="0"/>
            </a:p>
          </p:txBody>
        </p:sp>
      </p:grpSp>
      <p:grpSp>
        <p:nvGrpSpPr>
          <p:cNvPr id="43" name="Group 42">
            <a:extLst>
              <a:ext uri="{FF2B5EF4-FFF2-40B4-BE49-F238E27FC236}">
                <a16:creationId xmlns:a16="http://schemas.microsoft.com/office/drawing/2014/main" id="{16A3EE5B-4D0B-AE68-A38F-90658B7C05BE}"/>
              </a:ext>
            </a:extLst>
          </p:cNvPr>
          <p:cNvGrpSpPr/>
          <p:nvPr/>
        </p:nvGrpSpPr>
        <p:grpSpPr>
          <a:xfrm flipH="1">
            <a:off x="6526210" y="0"/>
            <a:ext cx="5014913" cy="6853238"/>
            <a:chOff x="2928938" y="-4763"/>
            <a:chExt cx="5014912" cy="6862763"/>
          </a:xfrm>
        </p:grpSpPr>
        <p:sp>
          <p:nvSpPr>
            <p:cNvPr id="44" name="Freeform 6">
              <a:extLst>
                <a:ext uri="{FF2B5EF4-FFF2-40B4-BE49-F238E27FC236}">
                  <a16:creationId xmlns:a16="http://schemas.microsoft.com/office/drawing/2014/main" id="{196AF8B5-02E5-1357-70AC-5ED6562B90E6}"/>
                </a:ext>
              </a:extLst>
            </p:cNvPr>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rgbClr val="08296C"/>
            </a:solidFill>
            <a:ln>
              <a:noFill/>
            </a:ln>
          </p:spPr>
          <p:txBody>
            <a:bodyPr/>
            <a:lstStyle/>
            <a:p>
              <a:endParaRPr lang="en-US" dirty="0"/>
            </a:p>
          </p:txBody>
        </p:sp>
        <p:sp>
          <p:nvSpPr>
            <p:cNvPr id="45" name="Freeform 7">
              <a:extLst>
                <a:ext uri="{FF2B5EF4-FFF2-40B4-BE49-F238E27FC236}">
                  <a16:creationId xmlns:a16="http://schemas.microsoft.com/office/drawing/2014/main" id="{E1B31501-16BB-E310-8F3F-995370ACC21F}"/>
                </a:ext>
              </a:extLst>
            </p:cNvPr>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FBB724"/>
            </a:solidFill>
            <a:ln>
              <a:noFill/>
            </a:ln>
          </p:spPr>
          <p:txBody>
            <a:bodyPr/>
            <a:lstStyle/>
            <a:p>
              <a:endParaRPr lang="en-US" dirty="0"/>
            </a:p>
          </p:txBody>
        </p:sp>
        <p:sp>
          <p:nvSpPr>
            <p:cNvPr id="46" name="Freeform 9">
              <a:extLst>
                <a:ext uri="{FF2B5EF4-FFF2-40B4-BE49-F238E27FC236}">
                  <a16:creationId xmlns:a16="http://schemas.microsoft.com/office/drawing/2014/main" id="{45364AA5-6D42-D5AE-8EFB-55D937554E33}"/>
                </a:ext>
              </a:extLst>
            </p:cNvPr>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C5A20B"/>
            </a:solidFill>
            <a:ln>
              <a:noFill/>
            </a:ln>
          </p:spPr>
          <p:txBody>
            <a:bodyPr/>
            <a:lstStyle/>
            <a:p>
              <a:endParaRPr lang="en-US" dirty="0"/>
            </a:p>
          </p:txBody>
        </p:sp>
        <p:sp>
          <p:nvSpPr>
            <p:cNvPr id="47" name="Freeform 10">
              <a:extLst>
                <a:ext uri="{FF2B5EF4-FFF2-40B4-BE49-F238E27FC236}">
                  <a16:creationId xmlns:a16="http://schemas.microsoft.com/office/drawing/2014/main" id="{000D6159-0108-A91D-1CD5-6048312201D5}"/>
                </a:ext>
              </a:extLst>
            </p:cNvPr>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rgbClr val="025FC6"/>
            </a:solidFill>
            <a:ln>
              <a:noFill/>
            </a:ln>
          </p:spPr>
          <p:txBody>
            <a:bodyPr/>
            <a:lstStyle/>
            <a:p>
              <a:endParaRPr lang="en-US"/>
            </a:p>
          </p:txBody>
        </p:sp>
        <p:sp>
          <p:nvSpPr>
            <p:cNvPr id="48" name="Freeform 11">
              <a:extLst>
                <a:ext uri="{FF2B5EF4-FFF2-40B4-BE49-F238E27FC236}">
                  <a16:creationId xmlns:a16="http://schemas.microsoft.com/office/drawing/2014/main" id="{570C8464-FF27-7190-7096-799C1CBC70D7}"/>
                </a:ext>
              </a:extLst>
            </p:cNvPr>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rgbClr val="08296C"/>
            </a:solidFill>
            <a:ln>
              <a:noFill/>
            </a:ln>
          </p:spPr>
          <p:txBody>
            <a:bodyPr/>
            <a:lstStyle/>
            <a:p>
              <a:endParaRPr lang="en-US"/>
            </a:p>
          </p:txBody>
        </p:sp>
        <p:sp>
          <p:nvSpPr>
            <p:cNvPr id="49" name="Freeform 12">
              <a:extLst>
                <a:ext uri="{FF2B5EF4-FFF2-40B4-BE49-F238E27FC236}">
                  <a16:creationId xmlns:a16="http://schemas.microsoft.com/office/drawing/2014/main" id="{6C29593B-DFA5-E719-A7DC-F120BDBCE6C3}"/>
                </a:ext>
              </a:extLst>
            </p:cNvPr>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FBB724"/>
            </a:solidFill>
            <a:ln>
              <a:noFill/>
            </a:ln>
          </p:spPr>
          <p:txBody>
            <a:bodyPr/>
            <a:lstStyle/>
            <a:p>
              <a:endParaRPr lang="en-US" dirty="0"/>
            </a:p>
          </p:txBody>
        </p:sp>
      </p:grpSp>
      <p:pic>
        <p:nvPicPr>
          <p:cNvPr id="50" name="Picture 49" descr="A yellow and white logo&#10;&#10;Description automatically generated">
            <a:extLst>
              <a:ext uri="{FF2B5EF4-FFF2-40B4-BE49-F238E27FC236}">
                <a16:creationId xmlns:a16="http://schemas.microsoft.com/office/drawing/2014/main" id="{739A93B7-6A0C-6DDD-EAF6-F7356AFD6A61}"/>
              </a:ext>
            </a:extLst>
          </p:cNvPr>
          <p:cNvPicPr>
            <a:picLocks noChangeAspect="1"/>
          </p:cNvPicPr>
          <p:nvPr/>
        </p:nvPicPr>
        <p:blipFill>
          <a:blip r:embed="rId2"/>
          <a:stretch>
            <a:fillRect/>
          </a:stretch>
        </p:blipFill>
        <p:spPr>
          <a:xfrm>
            <a:off x="10044764" y="4816685"/>
            <a:ext cx="1944034" cy="1849585"/>
          </a:xfrm>
          <a:prstGeom prst="rect">
            <a:avLst/>
          </a:prstGeom>
        </p:spPr>
      </p:pic>
      <p:pic>
        <p:nvPicPr>
          <p:cNvPr id="1026" name="Picture 2">
            <a:extLst>
              <a:ext uri="{FF2B5EF4-FFF2-40B4-BE49-F238E27FC236}">
                <a16:creationId xmlns:a16="http://schemas.microsoft.com/office/drawing/2014/main" id="{F2E6B7E3-21A6-33CE-C66D-B6A1694D5B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8083" y="2632318"/>
            <a:ext cx="6600715" cy="4039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2156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9CAC3B1-4879-424D-8F15-206277196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4B8492CB-DFBA-4A82-9778-F21493DA36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526211" y="0"/>
            <a:ext cx="5014912" cy="6862763"/>
            <a:chOff x="2928938" y="-4763"/>
            <a:chExt cx="5014912" cy="6862763"/>
          </a:xfrm>
        </p:grpSpPr>
        <p:sp>
          <p:nvSpPr>
            <p:cNvPr id="24" name="Freeform 6">
              <a:extLst>
                <a:ext uri="{FF2B5EF4-FFF2-40B4-BE49-F238E27FC236}">
                  <a16:creationId xmlns:a16="http://schemas.microsoft.com/office/drawing/2014/main" id="{E34CC1C8-EBDD-4AEA-83E6-B27575B62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25" name="Freeform 7">
              <a:extLst>
                <a:ext uri="{FF2B5EF4-FFF2-40B4-BE49-F238E27FC236}">
                  <a16:creationId xmlns:a16="http://schemas.microsoft.com/office/drawing/2014/main" id="{D6B38644-B85D-4211-9526-5B4C2A662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txBody>
            <a:bodyPr/>
            <a:lstStyle/>
            <a:p>
              <a:endParaRPr lang="en-US"/>
            </a:p>
          </p:txBody>
        </p:sp>
        <p:sp>
          <p:nvSpPr>
            <p:cNvPr id="26" name="Freeform 12">
              <a:extLst>
                <a:ext uri="{FF2B5EF4-FFF2-40B4-BE49-F238E27FC236}">
                  <a16:creationId xmlns:a16="http://schemas.microsoft.com/office/drawing/2014/main" id="{8A8B2820-6B8F-4C19-BFC5-D28EE44E5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txBody>
            <a:bodyPr/>
            <a:lstStyle/>
            <a:p>
              <a:endParaRPr lang="en-US"/>
            </a:p>
          </p:txBody>
        </p:sp>
        <p:sp>
          <p:nvSpPr>
            <p:cNvPr id="27" name="Freeform 13">
              <a:extLst>
                <a:ext uri="{FF2B5EF4-FFF2-40B4-BE49-F238E27FC236}">
                  <a16:creationId xmlns:a16="http://schemas.microsoft.com/office/drawing/2014/main" id="{773528ED-4D37-4A77-A8CA-86B6221C5E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28" name="Freeform 14">
              <a:extLst>
                <a:ext uri="{FF2B5EF4-FFF2-40B4-BE49-F238E27FC236}">
                  <a16:creationId xmlns:a16="http://schemas.microsoft.com/office/drawing/2014/main" id="{8A58A902-E944-4399-9A93-A91A6A82B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29" name="Freeform 15">
              <a:extLst>
                <a:ext uri="{FF2B5EF4-FFF2-40B4-BE49-F238E27FC236}">
                  <a16:creationId xmlns:a16="http://schemas.microsoft.com/office/drawing/2014/main" id="{4EDB1155-2E8E-4FB8-AD42-101FE43832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txBody>
            <a:bodyPr/>
            <a:lstStyle/>
            <a:p>
              <a:endParaRPr lang="en-US"/>
            </a:p>
          </p:txBody>
        </p:sp>
      </p:grpSp>
      <p:sp>
        <p:nvSpPr>
          <p:cNvPr id="2" name="Title 1">
            <a:extLst>
              <a:ext uri="{FF2B5EF4-FFF2-40B4-BE49-F238E27FC236}">
                <a16:creationId xmlns:a16="http://schemas.microsoft.com/office/drawing/2014/main" id="{C7492CCE-C435-464E-A19A-D4C606FDBE3D}"/>
              </a:ext>
            </a:extLst>
          </p:cNvPr>
          <p:cNvSpPr>
            <a:spLocks noGrp="1"/>
          </p:cNvSpPr>
          <p:nvPr>
            <p:ph type="title"/>
          </p:nvPr>
        </p:nvSpPr>
        <p:spPr>
          <a:xfrm>
            <a:off x="544722" y="0"/>
            <a:ext cx="7411825" cy="1752599"/>
          </a:xfrm>
        </p:spPr>
        <p:txBody>
          <a:bodyPr>
            <a:normAutofit/>
          </a:bodyPr>
          <a:lstStyle/>
          <a:p>
            <a:pPr algn="l"/>
            <a:r>
              <a:rPr lang="en-US" sz="4800" b="1" dirty="0">
                <a:latin typeface="Lato Black" panose="020F0502020204030203" pitchFamily="34" charset="0"/>
                <a:ea typeface="Lato Black" panose="020F0502020204030203" pitchFamily="34" charset="0"/>
                <a:cs typeface="Lato Black" panose="020F0502020204030203" pitchFamily="34" charset="0"/>
              </a:rPr>
              <a:t>Valid Residence Change Definition</a:t>
            </a:r>
          </a:p>
        </p:txBody>
      </p:sp>
      <p:grpSp>
        <p:nvGrpSpPr>
          <p:cNvPr id="36" name="Group 35">
            <a:extLst>
              <a:ext uri="{FF2B5EF4-FFF2-40B4-BE49-F238E27FC236}">
                <a16:creationId xmlns:a16="http://schemas.microsoft.com/office/drawing/2014/main" id="{D5F2654E-F0A6-F5C9-F085-76B2BDF52D24}"/>
              </a:ext>
            </a:extLst>
          </p:cNvPr>
          <p:cNvGrpSpPr/>
          <p:nvPr/>
        </p:nvGrpSpPr>
        <p:grpSpPr>
          <a:xfrm flipH="1">
            <a:off x="6526210" y="0"/>
            <a:ext cx="5014913" cy="6853238"/>
            <a:chOff x="2928938" y="-4763"/>
            <a:chExt cx="5014912" cy="6862763"/>
          </a:xfrm>
        </p:grpSpPr>
        <p:sp>
          <p:nvSpPr>
            <p:cNvPr id="37" name="Freeform 6">
              <a:extLst>
                <a:ext uri="{FF2B5EF4-FFF2-40B4-BE49-F238E27FC236}">
                  <a16:creationId xmlns:a16="http://schemas.microsoft.com/office/drawing/2014/main" id="{DDB56B4A-A055-12F8-0FB0-6FDF4C287250}"/>
                </a:ext>
              </a:extLst>
            </p:cNvPr>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rgbClr val="08296C"/>
            </a:solidFill>
            <a:ln>
              <a:noFill/>
            </a:ln>
          </p:spPr>
          <p:txBody>
            <a:bodyPr/>
            <a:lstStyle/>
            <a:p>
              <a:endParaRPr lang="en-US" dirty="0"/>
            </a:p>
          </p:txBody>
        </p:sp>
        <p:sp>
          <p:nvSpPr>
            <p:cNvPr id="38" name="Freeform 7">
              <a:extLst>
                <a:ext uri="{FF2B5EF4-FFF2-40B4-BE49-F238E27FC236}">
                  <a16:creationId xmlns:a16="http://schemas.microsoft.com/office/drawing/2014/main" id="{4BD38E2F-9F8A-6D8F-4192-E51D5065BA65}"/>
                </a:ext>
              </a:extLst>
            </p:cNvPr>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FFFF00"/>
            </a:solidFill>
            <a:ln>
              <a:noFill/>
            </a:ln>
          </p:spPr>
          <p:txBody>
            <a:bodyPr/>
            <a:lstStyle/>
            <a:p>
              <a:endParaRPr lang="en-US" dirty="0"/>
            </a:p>
          </p:txBody>
        </p:sp>
        <p:sp>
          <p:nvSpPr>
            <p:cNvPr id="39" name="Freeform 9">
              <a:extLst>
                <a:ext uri="{FF2B5EF4-FFF2-40B4-BE49-F238E27FC236}">
                  <a16:creationId xmlns:a16="http://schemas.microsoft.com/office/drawing/2014/main" id="{2F74C892-6FB2-C956-4125-076E64F884AC}"/>
                </a:ext>
              </a:extLst>
            </p:cNvPr>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E8FF0D"/>
            </a:solidFill>
            <a:ln>
              <a:noFill/>
            </a:ln>
          </p:spPr>
          <p:txBody>
            <a:bodyPr/>
            <a:lstStyle/>
            <a:p>
              <a:endParaRPr lang="en-US"/>
            </a:p>
          </p:txBody>
        </p:sp>
        <p:sp>
          <p:nvSpPr>
            <p:cNvPr id="40" name="Freeform 10">
              <a:extLst>
                <a:ext uri="{FF2B5EF4-FFF2-40B4-BE49-F238E27FC236}">
                  <a16:creationId xmlns:a16="http://schemas.microsoft.com/office/drawing/2014/main" id="{214B312F-3920-1C72-FB56-2601C08FC088}"/>
                </a:ext>
              </a:extLst>
            </p:cNvPr>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rgbClr val="025FC6"/>
            </a:solidFill>
            <a:ln>
              <a:noFill/>
            </a:ln>
          </p:spPr>
          <p:txBody>
            <a:bodyPr/>
            <a:lstStyle/>
            <a:p>
              <a:endParaRPr lang="en-US"/>
            </a:p>
          </p:txBody>
        </p:sp>
        <p:sp>
          <p:nvSpPr>
            <p:cNvPr id="41" name="Freeform 11">
              <a:extLst>
                <a:ext uri="{FF2B5EF4-FFF2-40B4-BE49-F238E27FC236}">
                  <a16:creationId xmlns:a16="http://schemas.microsoft.com/office/drawing/2014/main" id="{14DA8925-79BD-8A44-BCC2-F58DC4E7385D}"/>
                </a:ext>
              </a:extLst>
            </p:cNvPr>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rgbClr val="08296C"/>
            </a:solidFill>
            <a:ln>
              <a:noFill/>
            </a:ln>
          </p:spPr>
          <p:txBody>
            <a:bodyPr/>
            <a:lstStyle/>
            <a:p>
              <a:endParaRPr lang="en-US"/>
            </a:p>
          </p:txBody>
        </p:sp>
        <p:sp>
          <p:nvSpPr>
            <p:cNvPr id="42" name="Freeform 12">
              <a:extLst>
                <a:ext uri="{FF2B5EF4-FFF2-40B4-BE49-F238E27FC236}">
                  <a16:creationId xmlns:a16="http://schemas.microsoft.com/office/drawing/2014/main" id="{3B35BE31-7E88-B158-0A6C-47075323DD96}"/>
                </a:ext>
              </a:extLst>
            </p:cNvPr>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FFFF00"/>
            </a:solidFill>
            <a:ln>
              <a:noFill/>
            </a:ln>
          </p:spPr>
          <p:txBody>
            <a:bodyPr/>
            <a:lstStyle/>
            <a:p>
              <a:endParaRPr lang="en-US" dirty="0"/>
            </a:p>
          </p:txBody>
        </p:sp>
      </p:grpSp>
      <p:grpSp>
        <p:nvGrpSpPr>
          <p:cNvPr id="43" name="Group 42">
            <a:extLst>
              <a:ext uri="{FF2B5EF4-FFF2-40B4-BE49-F238E27FC236}">
                <a16:creationId xmlns:a16="http://schemas.microsoft.com/office/drawing/2014/main" id="{16A3EE5B-4D0B-AE68-A38F-90658B7C05BE}"/>
              </a:ext>
            </a:extLst>
          </p:cNvPr>
          <p:cNvGrpSpPr/>
          <p:nvPr/>
        </p:nvGrpSpPr>
        <p:grpSpPr>
          <a:xfrm flipH="1">
            <a:off x="6526210" y="0"/>
            <a:ext cx="5014913" cy="6853238"/>
            <a:chOff x="2928938" y="-4763"/>
            <a:chExt cx="5014912" cy="6862763"/>
          </a:xfrm>
        </p:grpSpPr>
        <p:sp>
          <p:nvSpPr>
            <p:cNvPr id="44" name="Freeform 6">
              <a:extLst>
                <a:ext uri="{FF2B5EF4-FFF2-40B4-BE49-F238E27FC236}">
                  <a16:creationId xmlns:a16="http://schemas.microsoft.com/office/drawing/2014/main" id="{196AF8B5-02E5-1357-70AC-5ED6562B90E6}"/>
                </a:ext>
              </a:extLst>
            </p:cNvPr>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rgbClr val="08296C"/>
            </a:solidFill>
            <a:ln>
              <a:noFill/>
            </a:ln>
          </p:spPr>
          <p:txBody>
            <a:bodyPr/>
            <a:lstStyle/>
            <a:p>
              <a:endParaRPr lang="en-US" dirty="0"/>
            </a:p>
          </p:txBody>
        </p:sp>
        <p:sp>
          <p:nvSpPr>
            <p:cNvPr id="45" name="Freeform 7">
              <a:extLst>
                <a:ext uri="{FF2B5EF4-FFF2-40B4-BE49-F238E27FC236}">
                  <a16:creationId xmlns:a16="http://schemas.microsoft.com/office/drawing/2014/main" id="{E1B31501-16BB-E310-8F3F-995370ACC21F}"/>
                </a:ext>
              </a:extLst>
            </p:cNvPr>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FBB724"/>
            </a:solidFill>
            <a:ln>
              <a:noFill/>
            </a:ln>
          </p:spPr>
          <p:txBody>
            <a:bodyPr/>
            <a:lstStyle/>
            <a:p>
              <a:endParaRPr lang="en-US" dirty="0"/>
            </a:p>
          </p:txBody>
        </p:sp>
        <p:sp>
          <p:nvSpPr>
            <p:cNvPr id="46" name="Freeform 9">
              <a:extLst>
                <a:ext uri="{FF2B5EF4-FFF2-40B4-BE49-F238E27FC236}">
                  <a16:creationId xmlns:a16="http://schemas.microsoft.com/office/drawing/2014/main" id="{45364AA5-6D42-D5AE-8EFB-55D937554E33}"/>
                </a:ext>
              </a:extLst>
            </p:cNvPr>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C5A20B"/>
            </a:solidFill>
            <a:ln>
              <a:noFill/>
            </a:ln>
          </p:spPr>
          <p:txBody>
            <a:bodyPr/>
            <a:lstStyle/>
            <a:p>
              <a:endParaRPr lang="en-US" dirty="0"/>
            </a:p>
          </p:txBody>
        </p:sp>
        <p:sp>
          <p:nvSpPr>
            <p:cNvPr id="47" name="Freeform 10">
              <a:extLst>
                <a:ext uri="{FF2B5EF4-FFF2-40B4-BE49-F238E27FC236}">
                  <a16:creationId xmlns:a16="http://schemas.microsoft.com/office/drawing/2014/main" id="{000D6159-0108-A91D-1CD5-6048312201D5}"/>
                </a:ext>
              </a:extLst>
            </p:cNvPr>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rgbClr val="025FC6"/>
            </a:solidFill>
            <a:ln>
              <a:noFill/>
            </a:ln>
          </p:spPr>
          <p:txBody>
            <a:bodyPr/>
            <a:lstStyle/>
            <a:p>
              <a:endParaRPr lang="en-US"/>
            </a:p>
          </p:txBody>
        </p:sp>
        <p:sp>
          <p:nvSpPr>
            <p:cNvPr id="48" name="Freeform 11">
              <a:extLst>
                <a:ext uri="{FF2B5EF4-FFF2-40B4-BE49-F238E27FC236}">
                  <a16:creationId xmlns:a16="http://schemas.microsoft.com/office/drawing/2014/main" id="{570C8464-FF27-7190-7096-799C1CBC70D7}"/>
                </a:ext>
              </a:extLst>
            </p:cNvPr>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rgbClr val="08296C"/>
            </a:solidFill>
            <a:ln>
              <a:noFill/>
            </a:ln>
          </p:spPr>
          <p:txBody>
            <a:bodyPr/>
            <a:lstStyle/>
            <a:p>
              <a:endParaRPr lang="en-US"/>
            </a:p>
          </p:txBody>
        </p:sp>
        <p:sp>
          <p:nvSpPr>
            <p:cNvPr id="49" name="Freeform 12">
              <a:extLst>
                <a:ext uri="{FF2B5EF4-FFF2-40B4-BE49-F238E27FC236}">
                  <a16:creationId xmlns:a16="http://schemas.microsoft.com/office/drawing/2014/main" id="{6C29593B-DFA5-E719-A7DC-F120BDBCE6C3}"/>
                </a:ext>
              </a:extLst>
            </p:cNvPr>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FBB724"/>
            </a:solidFill>
            <a:ln>
              <a:noFill/>
            </a:ln>
          </p:spPr>
          <p:txBody>
            <a:bodyPr/>
            <a:lstStyle/>
            <a:p>
              <a:endParaRPr lang="en-US" dirty="0"/>
            </a:p>
          </p:txBody>
        </p:sp>
      </p:grpSp>
      <p:pic>
        <p:nvPicPr>
          <p:cNvPr id="50" name="Picture 49" descr="A yellow and white logo&#10;&#10;Description automatically generated">
            <a:extLst>
              <a:ext uri="{FF2B5EF4-FFF2-40B4-BE49-F238E27FC236}">
                <a16:creationId xmlns:a16="http://schemas.microsoft.com/office/drawing/2014/main" id="{739A93B7-6A0C-6DDD-EAF6-F7356AFD6A61}"/>
              </a:ext>
            </a:extLst>
          </p:cNvPr>
          <p:cNvPicPr>
            <a:picLocks noChangeAspect="1"/>
          </p:cNvPicPr>
          <p:nvPr/>
        </p:nvPicPr>
        <p:blipFill>
          <a:blip r:embed="rId2"/>
          <a:stretch>
            <a:fillRect/>
          </a:stretch>
        </p:blipFill>
        <p:spPr>
          <a:xfrm>
            <a:off x="10044764" y="4816685"/>
            <a:ext cx="1944034" cy="1849585"/>
          </a:xfrm>
          <a:prstGeom prst="rect">
            <a:avLst/>
          </a:prstGeom>
        </p:spPr>
      </p:pic>
      <p:sp>
        <p:nvSpPr>
          <p:cNvPr id="3" name="Content Placeholder 2">
            <a:extLst>
              <a:ext uri="{FF2B5EF4-FFF2-40B4-BE49-F238E27FC236}">
                <a16:creationId xmlns:a16="http://schemas.microsoft.com/office/drawing/2014/main" id="{60DFF4FA-F598-4962-B6AB-31A8BE724E52}"/>
              </a:ext>
            </a:extLst>
          </p:cNvPr>
          <p:cNvSpPr>
            <a:spLocks noGrp="1"/>
          </p:cNvSpPr>
          <p:nvPr>
            <p:ph idx="1"/>
          </p:nvPr>
        </p:nvSpPr>
        <p:spPr>
          <a:xfrm>
            <a:off x="281606" y="1853637"/>
            <a:ext cx="7584099" cy="4877128"/>
          </a:xfrm>
        </p:spPr>
        <p:txBody>
          <a:bodyPr anchor="t">
            <a:normAutofit fontScale="92500" lnSpcReduction="10000"/>
          </a:bodyPr>
          <a:lstStyle/>
          <a:p>
            <a:pPr marL="0" indent="0">
              <a:buNone/>
            </a:pPr>
            <a:r>
              <a:rPr lang="en-US" sz="2800" b="1" dirty="0">
                <a:solidFill>
                  <a:srgbClr val="ACDEF7"/>
                </a:solidFill>
                <a:latin typeface="Lato" panose="020F0502020204030203" pitchFamily="34" charset="0"/>
                <a:ea typeface="Lato" panose="020F0502020204030203" pitchFamily="34" charset="0"/>
                <a:cs typeface="Lato" panose="020F0502020204030203" pitchFamily="34" charset="0"/>
              </a:rPr>
              <a:t>A valid residence is defined as the location where the student’s parent(s)/guardian(s)/caregiver (with whom eligibility has been established) live with that student and thereby have the use and enjoyment of that location as a residence. A valid change of residence for eligibility purposes requires the former residence to have been vacated by the entire family for use as its residence. For athletic eligibility purposes, a student (with the student’s parent(s)/guardian(s)/caregiver with whom residential eligibility has been established) may only have one primary valid residence at one time. </a:t>
            </a:r>
          </a:p>
          <a:p>
            <a:endParaRPr lang="en-US" sz="1800" dirty="0"/>
          </a:p>
        </p:txBody>
      </p:sp>
    </p:spTree>
    <p:extLst>
      <p:ext uri="{BB962C8B-B14F-4D97-AF65-F5344CB8AC3E}">
        <p14:creationId xmlns:p14="http://schemas.microsoft.com/office/powerpoint/2010/main" val="4095753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9CAC3B1-4879-424D-8F15-206277196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4B8492CB-DFBA-4A82-9778-F21493DA36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526211" y="0"/>
            <a:ext cx="5014912" cy="6862763"/>
            <a:chOff x="2928938" y="-4763"/>
            <a:chExt cx="5014912" cy="6862763"/>
          </a:xfrm>
        </p:grpSpPr>
        <p:sp>
          <p:nvSpPr>
            <p:cNvPr id="24" name="Freeform 6">
              <a:extLst>
                <a:ext uri="{FF2B5EF4-FFF2-40B4-BE49-F238E27FC236}">
                  <a16:creationId xmlns:a16="http://schemas.microsoft.com/office/drawing/2014/main" id="{E34CC1C8-EBDD-4AEA-83E6-B27575B62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25" name="Freeform 7">
              <a:extLst>
                <a:ext uri="{FF2B5EF4-FFF2-40B4-BE49-F238E27FC236}">
                  <a16:creationId xmlns:a16="http://schemas.microsoft.com/office/drawing/2014/main" id="{D6B38644-B85D-4211-9526-5B4C2A662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txBody>
            <a:bodyPr/>
            <a:lstStyle/>
            <a:p>
              <a:endParaRPr lang="en-US"/>
            </a:p>
          </p:txBody>
        </p:sp>
        <p:sp>
          <p:nvSpPr>
            <p:cNvPr id="26" name="Freeform 12">
              <a:extLst>
                <a:ext uri="{FF2B5EF4-FFF2-40B4-BE49-F238E27FC236}">
                  <a16:creationId xmlns:a16="http://schemas.microsoft.com/office/drawing/2014/main" id="{8A8B2820-6B8F-4C19-BFC5-D28EE44E5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txBody>
            <a:bodyPr/>
            <a:lstStyle/>
            <a:p>
              <a:endParaRPr lang="en-US"/>
            </a:p>
          </p:txBody>
        </p:sp>
        <p:sp>
          <p:nvSpPr>
            <p:cNvPr id="27" name="Freeform 13">
              <a:extLst>
                <a:ext uri="{FF2B5EF4-FFF2-40B4-BE49-F238E27FC236}">
                  <a16:creationId xmlns:a16="http://schemas.microsoft.com/office/drawing/2014/main" id="{773528ED-4D37-4A77-A8CA-86B6221C5E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28" name="Freeform 14">
              <a:extLst>
                <a:ext uri="{FF2B5EF4-FFF2-40B4-BE49-F238E27FC236}">
                  <a16:creationId xmlns:a16="http://schemas.microsoft.com/office/drawing/2014/main" id="{8A58A902-E944-4399-9A93-A91A6A82B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29" name="Freeform 15">
              <a:extLst>
                <a:ext uri="{FF2B5EF4-FFF2-40B4-BE49-F238E27FC236}">
                  <a16:creationId xmlns:a16="http://schemas.microsoft.com/office/drawing/2014/main" id="{4EDB1155-2E8E-4FB8-AD42-101FE43832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txBody>
            <a:bodyPr/>
            <a:lstStyle/>
            <a:p>
              <a:endParaRPr lang="en-US"/>
            </a:p>
          </p:txBody>
        </p:sp>
      </p:grpSp>
      <p:sp>
        <p:nvSpPr>
          <p:cNvPr id="2" name="Title 1">
            <a:extLst>
              <a:ext uri="{FF2B5EF4-FFF2-40B4-BE49-F238E27FC236}">
                <a16:creationId xmlns:a16="http://schemas.microsoft.com/office/drawing/2014/main" id="{C7492CCE-C435-464E-A19A-D4C606FDBE3D}"/>
              </a:ext>
            </a:extLst>
          </p:cNvPr>
          <p:cNvSpPr>
            <a:spLocks noGrp="1"/>
          </p:cNvSpPr>
          <p:nvPr>
            <p:ph type="title"/>
          </p:nvPr>
        </p:nvSpPr>
        <p:spPr>
          <a:xfrm>
            <a:off x="544722" y="0"/>
            <a:ext cx="7411825" cy="1752599"/>
          </a:xfrm>
        </p:spPr>
        <p:txBody>
          <a:bodyPr>
            <a:normAutofit/>
          </a:bodyPr>
          <a:lstStyle/>
          <a:p>
            <a:pPr algn="l"/>
            <a:r>
              <a:rPr lang="en-US" sz="4800" b="1" dirty="0">
                <a:latin typeface="Lato Black" panose="020F0502020204030203" pitchFamily="34" charset="0"/>
                <a:ea typeface="Lato Black" panose="020F0502020204030203" pitchFamily="34" charset="0"/>
                <a:cs typeface="Lato Black" panose="020F0502020204030203" pitchFamily="34" charset="0"/>
              </a:rPr>
              <a:t>Valid Residence Change Definition</a:t>
            </a:r>
          </a:p>
        </p:txBody>
      </p:sp>
      <p:grpSp>
        <p:nvGrpSpPr>
          <p:cNvPr id="36" name="Group 35">
            <a:extLst>
              <a:ext uri="{FF2B5EF4-FFF2-40B4-BE49-F238E27FC236}">
                <a16:creationId xmlns:a16="http://schemas.microsoft.com/office/drawing/2014/main" id="{D5F2654E-F0A6-F5C9-F085-76B2BDF52D24}"/>
              </a:ext>
            </a:extLst>
          </p:cNvPr>
          <p:cNvGrpSpPr/>
          <p:nvPr/>
        </p:nvGrpSpPr>
        <p:grpSpPr>
          <a:xfrm flipH="1">
            <a:off x="6526210" y="0"/>
            <a:ext cx="5014913" cy="6853238"/>
            <a:chOff x="2928938" y="-4763"/>
            <a:chExt cx="5014912" cy="6862763"/>
          </a:xfrm>
        </p:grpSpPr>
        <p:sp>
          <p:nvSpPr>
            <p:cNvPr id="37" name="Freeform 6">
              <a:extLst>
                <a:ext uri="{FF2B5EF4-FFF2-40B4-BE49-F238E27FC236}">
                  <a16:creationId xmlns:a16="http://schemas.microsoft.com/office/drawing/2014/main" id="{DDB56B4A-A055-12F8-0FB0-6FDF4C287250}"/>
                </a:ext>
              </a:extLst>
            </p:cNvPr>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rgbClr val="08296C"/>
            </a:solidFill>
            <a:ln>
              <a:noFill/>
            </a:ln>
          </p:spPr>
          <p:txBody>
            <a:bodyPr/>
            <a:lstStyle/>
            <a:p>
              <a:endParaRPr lang="en-US" dirty="0"/>
            </a:p>
          </p:txBody>
        </p:sp>
        <p:sp>
          <p:nvSpPr>
            <p:cNvPr id="38" name="Freeform 7">
              <a:extLst>
                <a:ext uri="{FF2B5EF4-FFF2-40B4-BE49-F238E27FC236}">
                  <a16:creationId xmlns:a16="http://schemas.microsoft.com/office/drawing/2014/main" id="{4BD38E2F-9F8A-6D8F-4192-E51D5065BA65}"/>
                </a:ext>
              </a:extLst>
            </p:cNvPr>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FFFF00"/>
            </a:solidFill>
            <a:ln>
              <a:noFill/>
            </a:ln>
          </p:spPr>
          <p:txBody>
            <a:bodyPr/>
            <a:lstStyle/>
            <a:p>
              <a:endParaRPr lang="en-US" dirty="0"/>
            </a:p>
          </p:txBody>
        </p:sp>
        <p:sp>
          <p:nvSpPr>
            <p:cNvPr id="39" name="Freeform 9">
              <a:extLst>
                <a:ext uri="{FF2B5EF4-FFF2-40B4-BE49-F238E27FC236}">
                  <a16:creationId xmlns:a16="http://schemas.microsoft.com/office/drawing/2014/main" id="{2F74C892-6FB2-C956-4125-076E64F884AC}"/>
                </a:ext>
              </a:extLst>
            </p:cNvPr>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E8FF0D"/>
            </a:solidFill>
            <a:ln>
              <a:noFill/>
            </a:ln>
          </p:spPr>
          <p:txBody>
            <a:bodyPr/>
            <a:lstStyle/>
            <a:p>
              <a:endParaRPr lang="en-US"/>
            </a:p>
          </p:txBody>
        </p:sp>
        <p:sp>
          <p:nvSpPr>
            <p:cNvPr id="40" name="Freeform 10">
              <a:extLst>
                <a:ext uri="{FF2B5EF4-FFF2-40B4-BE49-F238E27FC236}">
                  <a16:creationId xmlns:a16="http://schemas.microsoft.com/office/drawing/2014/main" id="{214B312F-3920-1C72-FB56-2601C08FC088}"/>
                </a:ext>
              </a:extLst>
            </p:cNvPr>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rgbClr val="025FC6"/>
            </a:solidFill>
            <a:ln>
              <a:noFill/>
            </a:ln>
          </p:spPr>
          <p:txBody>
            <a:bodyPr/>
            <a:lstStyle/>
            <a:p>
              <a:endParaRPr lang="en-US"/>
            </a:p>
          </p:txBody>
        </p:sp>
        <p:sp>
          <p:nvSpPr>
            <p:cNvPr id="41" name="Freeform 11">
              <a:extLst>
                <a:ext uri="{FF2B5EF4-FFF2-40B4-BE49-F238E27FC236}">
                  <a16:creationId xmlns:a16="http://schemas.microsoft.com/office/drawing/2014/main" id="{14DA8925-79BD-8A44-BCC2-F58DC4E7385D}"/>
                </a:ext>
              </a:extLst>
            </p:cNvPr>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rgbClr val="08296C"/>
            </a:solidFill>
            <a:ln>
              <a:noFill/>
            </a:ln>
          </p:spPr>
          <p:txBody>
            <a:bodyPr/>
            <a:lstStyle/>
            <a:p>
              <a:endParaRPr lang="en-US"/>
            </a:p>
          </p:txBody>
        </p:sp>
        <p:sp>
          <p:nvSpPr>
            <p:cNvPr id="42" name="Freeform 12">
              <a:extLst>
                <a:ext uri="{FF2B5EF4-FFF2-40B4-BE49-F238E27FC236}">
                  <a16:creationId xmlns:a16="http://schemas.microsoft.com/office/drawing/2014/main" id="{3B35BE31-7E88-B158-0A6C-47075323DD96}"/>
                </a:ext>
              </a:extLst>
            </p:cNvPr>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FFFF00"/>
            </a:solidFill>
            <a:ln>
              <a:noFill/>
            </a:ln>
          </p:spPr>
          <p:txBody>
            <a:bodyPr/>
            <a:lstStyle/>
            <a:p>
              <a:endParaRPr lang="en-US" dirty="0"/>
            </a:p>
          </p:txBody>
        </p:sp>
      </p:grpSp>
      <p:grpSp>
        <p:nvGrpSpPr>
          <p:cNvPr id="43" name="Group 42">
            <a:extLst>
              <a:ext uri="{FF2B5EF4-FFF2-40B4-BE49-F238E27FC236}">
                <a16:creationId xmlns:a16="http://schemas.microsoft.com/office/drawing/2014/main" id="{16A3EE5B-4D0B-AE68-A38F-90658B7C05BE}"/>
              </a:ext>
            </a:extLst>
          </p:cNvPr>
          <p:cNvGrpSpPr/>
          <p:nvPr/>
        </p:nvGrpSpPr>
        <p:grpSpPr>
          <a:xfrm flipH="1">
            <a:off x="6526210" y="0"/>
            <a:ext cx="5014913" cy="6853238"/>
            <a:chOff x="2928938" y="-4763"/>
            <a:chExt cx="5014912" cy="6862763"/>
          </a:xfrm>
        </p:grpSpPr>
        <p:sp>
          <p:nvSpPr>
            <p:cNvPr id="44" name="Freeform 6">
              <a:extLst>
                <a:ext uri="{FF2B5EF4-FFF2-40B4-BE49-F238E27FC236}">
                  <a16:creationId xmlns:a16="http://schemas.microsoft.com/office/drawing/2014/main" id="{196AF8B5-02E5-1357-70AC-5ED6562B90E6}"/>
                </a:ext>
              </a:extLst>
            </p:cNvPr>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rgbClr val="08296C"/>
            </a:solidFill>
            <a:ln>
              <a:noFill/>
            </a:ln>
          </p:spPr>
          <p:txBody>
            <a:bodyPr/>
            <a:lstStyle/>
            <a:p>
              <a:endParaRPr lang="en-US" dirty="0"/>
            </a:p>
          </p:txBody>
        </p:sp>
        <p:sp>
          <p:nvSpPr>
            <p:cNvPr id="45" name="Freeform 7">
              <a:extLst>
                <a:ext uri="{FF2B5EF4-FFF2-40B4-BE49-F238E27FC236}">
                  <a16:creationId xmlns:a16="http://schemas.microsoft.com/office/drawing/2014/main" id="{E1B31501-16BB-E310-8F3F-995370ACC21F}"/>
                </a:ext>
              </a:extLst>
            </p:cNvPr>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FBB724"/>
            </a:solidFill>
            <a:ln>
              <a:noFill/>
            </a:ln>
          </p:spPr>
          <p:txBody>
            <a:bodyPr/>
            <a:lstStyle/>
            <a:p>
              <a:endParaRPr lang="en-US" dirty="0"/>
            </a:p>
          </p:txBody>
        </p:sp>
        <p:sp>
          <p:nvSpPr>
            <p:cNvPr id="46" name="Freeform 9">
              <a:extLst>
                <a:ext uri="{FF2B5EF4-FFF2-40B4-BE49-F238E27FC236}">
                  <a16:creationId xmlns:a16="http://schemas.microsoft.com/office/drawing/2014/main" id="{45364AA5-6D42-D5AE-8EFB-55D937554E33}"/>
                </a:ext>
              </a:extLst>
            </p:cNvPr>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C5A20B"/>
            </a:solidFill>
            <a:ln>
              <a:noFill/>
            </a:ln>
          </p:spPr>
          <p:txBody>
            <a:bodyPr/>
            <a:lstStyle/>
            <a:p>
              <a:endParaRPr lang="en-US" dirty="0"/>
            </a:p>
          </p:txBody>
        </p:sp>
        <p:sp>
          <p:nvSpPr>
            <p:cNvPr id="47" name="Freeform 10">
              <a:extLst>
                <a:ext uri="{FF2B5EF4-FFF2-40B4-BE49-F238E27FC236}">
                  <a16:creationId xmlns:a16="http://schemas.microsoft.com/office/drawing/2014/main" id="{000D6159-0108-A91D-1CD5-6048312201D5}"/>
                </a:ext>
              </a:extLst>
            </p:cNvPr>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rgbClr val="025FC6"/>
            </a:solidFill>
            <a:ln>
              <a:noFill/>
            </a:ln>
          </p:spPr>
          <p:txBody>
            <a:bodyPr/>
            <a:lstStyle/>
            <a:p>
              <a:endParaRPr lang="en-US"/>
            </a:p>
          </p:txBody>
        </p:sp>
        <p:sp>
          <p:nvSpPr>
            <p:cNvPr id="48" name="Freeform 11">
              <a:extLst>
                <a:ext uri="{FF2B5EF4-FFF2-40B4-BE49-F238E27FC236}">
                  <a16:creationId xmlns:a16="http://schemas.microsoft.com/office/drawing/2014/main" id="{570C8464-FF27-7190-7096-799C1CBC70D7}"/>
                </a:ext>
              </a:extLst>
            </p:cNvPr>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rgbClr val="08296C"/>
            </a:solidFill>
            <a:ln>
              <a:noFill/>
            </a:ln>
          </p:spPr>
          <p:txBody>
            <a:bodyPr/>
            <a:lstStyle/>
            <a:p>
              <a:endParaRPr lang="en-US"/>
            </a:p>
          </p:txBody>
        </p:sp>
        <p:sp>
          <p:nvSpPr>
            <p:cNvPr id="49" name="Freeform 12">
              <a:extLst>
                <a:ext uri="{FF2B5EF4-FFF2-40B4-BE49-F238E27FC236}">
                  <a16:creationId xmlns:a16="http://schemas.microsoft.com/office/drawing/2014/main" id="{6C29593B-DFA5-E719-A7DC-F120BDBCE6C3}"/>
                </a:ext>
              </a:extLst>
            </p:cNvPr>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FBB724"/>
            </a:solidFill>
            <a:ln>
              <a:noFill/>
            </a:ln>
          </p:spPr>
          <p:txBody>
            <a:bodyPr/>
            <a:lstStyle/>
            <a:p>
              <a:endParaRPr lang="en-US" dirty="0"/>
            </a:p>
          </p:txBody>
        </p:sp>
      </p:grpSp>
      <p:pic>
        <p:nvPicPr>
          <p:cNvPr id="50" name="Picture 49" descr="A yellow and white logo&#10;&#10;Description automatically generated">
            <a:extLst>
              <a:ext uri="{FF2B5EF4-FFF2-40B4-BE49-F238E27FC236}">
                <a16:creationId xmlns:a16="http://schemas.microsoft.com/office/drawing/2014/main" id="{739A93B7-6A0C-6DDD-EAF6-F7356AFD6A61}"/>
              </a:ext>
            </a:extLst>
          </p:cNvPr>
          <p:cNvPicPr>
            <a:picLocks noChangeAspect="1"/>
          </p:cNvPicPr>
          <p:nvPr/>
        </p:nvPicPr>
        <p:blipFill>
          <a:blip r:embed="rId2"/>
          <a:stretch>
            <a:fillRect/>
          </a:stretch>
        </p:blipFill>
        <p:spPr>
          <a:xfrm>
            <a:off x="10044764" y="4816685"/>
            <a:ext cx="1944034" cy="1849585"/>
          </a:xfrm>
          <a:prstGeom prst="rect">
            <a:avLst/>
          </a:prstGeom>
        </p:spPr>
      </p:pic>
      <p:sp>
        <p:nvSpPr>
          <p:cNvPr id="3" name="Content Placeholder 2">
            <a:extLst>
              <a:ext uri="{FF2B5EF4-FFF2-40B4-BE49-F238E27FC236}">
                <a16:creationId xmlns:a16="http://schemas.microsoft.com/office/drawing/2014/main" id="{60DFF4FA-F598-4962-B6AB-31A8BE724E52}"/>
              </a:ext>
            </a:extLst>
          </p:cNvPr>
          <p:cNvSpPr>
            <a:spLocks noGrp="1"/>
          </p:cNvSpPr>
          <p:nvPr>
            <p:ph idx="1"/>
          </p:nvPr>
        </p:nvSpPr>
        <p:spPr>
          <a:xfrm>
            <a:off x="281607" y="1853637"/>
            <a:ext cx="7407064" cy="4877128"/>
          </a:xfrm>
        </p:spPr>
        <p:txBody>
          <a:bodyPr anchor="t">
            <a:normAutofit fontScale="92500" lnSpcReduction="20000"/>
          </a:bodyPr>
          <a:lstStyle/>
          <a:p>
            <a:pPr marL="0" indent="0">
              <a:buNone/>
            </a:pPr>
            <a:r>
              <a:rPr lang="en-US" sz="2800" b="1" dirty="0">
                <a:solidFill>
                  <a:srgbClr val="ACDEF7"/>
                </a:solidFill>
                <a:latin typeface="Lato" panose="020F0502020204030203" pitchFamily="34" charset="0"/>
                <a:ea typeface="Lato" panose="020F0502020204030203" pitchFamily="34" charset="0"/>
                <a:cs typeface="Lato" panose="020F0502020204030203" pitchFamily="34" charset="0"/>
              </a:rPr>
              <a:t>A valid change of residence must be made FROM a residence located in the public high school attendance area, (School A’s attendance area) even if the student is not currently attending nor ever has attended the school in which attendance area they reside, TO another public high school’s attendance area (School B’s attendance area).</a:t>
            </a:r>
          </a:p>
          <a:p>
            <a:pPr marL="457200" indent="-223838">
              <a:buNone/>
            </a:pPr>
            <a:r>
              <a:rPr lang="en-US" sz="2800" b="1" dirty="0">
                <a:solidFill>
                  <a:srgbClr val="ACDEF7"/>
                </a:solidFill>
                <a:latin typeface="Lato" panose="020F0502020204030203" pitchFamily="34" charset="0"/>
                <a:ea typeface="Lato" panose="020F0502020204030203" pitchFamily="34" charset="0"/>
                <a:cs typeface="Lato" panose="020F0502020204030203" pitchFamily="34" charset="0"/>
              </a:rPr>
              <a:t>-	Full family unit including school aged children</a:t>
            </a:r>
          </a:p>
          <a:p>
            <a:pPr marL="457200" indent="-223838">
              <a:buNone/>
            </a:pPr>
            <a:r>
              <a:rPr lang="en-US" sz="2800" b="1" dirty="0">
                <a:solidFill>
                  <a:srgbClr val="ACDEF7"/>
                </a:solidFill>
                <a:latin typeface="Lato" panose="020F0502020204030203" pitchFamily="34" charset="0"/>
                <a:ea typeface="Lato" panose="020F0502020204030203" pitchFamily="34" charset="0"/>
                <a:cs typeface="Lato" panose="020F0502020204030203" pitchFamily="34" charset="0"/>
              </a:rPr>
              <a:t>-	Permanent intent and genuine, without fraud or deceit</a:t>
            </a:r>
          </a:p>
          <a:p>
            <a:pPr marL="457200" indent="-223838">
              <a:buNone/>
            </a:pPr>
            <a:r>
              <a:rPr lang="en-US" sz="2800" b="1" dirty="0">
                <a:solidFill>
                  <a:srgbClr val="ACDEF7"/>
                </a:solidFill>
                <a:latin typeface="Lato" panose="020F0502020204030203" pitchFamily="34" charset="0"/>
                <a:ea typeface="Lato" panose="020F0502020204030203" pitchFamily="34" charset="0"/>
                <a:cs typeface="Lato" panose="020F0502020204030203" pitchFamily="34" charset="0"/>
              </a:rPr>
              <a:t>-	Current Issues that we are seeing – former residence, fabricated documents, etc.</a:t>
            </a:r>
            <a:endParaRPr lang="en-US" sz="1800" dirty="0">
              <a:solidFill>
                <a:srgbClr val="ACDEF7"/>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1351333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9CAC3B1-4879-424D-8F15-206277196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4B8492CB-DFBA-4A82-9778-F21493DA36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526211" y="0"/>
            <a:ext cx="5014912" cy="6862763"/>
            <a:chOff x="2928938" y="-4763"/>
            <a:chExt cx="5014912" cy="6862763"/>
          </a:xfrm>
        </p:grpSpPr>
        <p:sp>
          <p:nvSpPr>
            <p:cNvPr id="24" name="Freeform 6">
              <a:extLst>
                <a:ext uri="{FF2B5EF4-FFF2-40B4-BE49-F238E27FC236}">
                  <a16:creationId xmlns:a16="http://schemas.microsoft.com/office/drawing/2014/main" id="{E34CC1C8-EBDD-4AEA-83E6-B27575B62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25" name="Freeform 7">
              <a:extLst>
                <a:ext uri="{FF2B5EF4-FFF2-40B4-BE49-F238E27FC236}">
                  <a16:creationId xmlns:a16="http://schemas.microsoft.com/office/drawing/2014/main" id="{D6B38644-B85D-4211-9526-5B4C2A662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txBody>
            <a:bodyPr/>
            <a:lstStyle/>
            <a:p>
              <a:endParaRPr lang="en-US"/>
            </a:p>
          </p:txBody>
        </p:sp>
        <p:sp>
          <p:nvSpPr>
            <p:cNvPr id="26" name="Freeform 12">
              <a:extLst>
                <a:ext uri="{FF2B5EF4-FFF2-40B4-BE49-F238E27FC236}">
                  <a16:creationId xmlns:a16="http://schemas.microsoft.com/office/drawing/2014/main" id="{8A8B2820-6B8F-4C19-BFC5-D28EE44E5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txBody>
            <a:bodyPr/>
            <a:lstStyle/>
            <a:p>
              <a:endParaRPr lang="en-US"/>
            </a:p>
          </p:txBody>
        </p:sp>
        <p:sp>
          <p:nvSpPr>
            <p:cNvPr id="27" name="Freeform 13">
              <a:extLst>
                <a:ext uri="{FF2B5EF4-FFF2-40B4-BE49-F238E27FC236}">
                  <a16:creationId xmlns:a16="http://schemas.microsoft.com/office/drawing/2014/main" id="{773528ED-4D37-4A77-A8CA-86B6221C5E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28" name="Freeform 14">
              <a:extLst>
                <a:ext uri="{FF2B5EF4-FFF2-40B4-BE49-F238E27FC236}">
                  <a16:creationId xmlns:a16="http://schemas.microsoft.com/office/drawing/2014/main" id="{8A58A902-E944-4399-9A93-A91A6A82B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29" name="Freeform 15">
              <a:extLst>
                <a:ext uri="{FF2B5EF4-FFF2-40B4-BE49-F238E27FC236}">
                  <a16:creationId xmlns:a16="http://schemas.microsoft.com/office/drawing/2014/main" id="{4EDB1155-2E8E-4FB8-AD42-101FE43832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txBody>
            <a:bodyPr/>
            <a:lstStyle/>
            <a:p>
              <a:endParaRPr lang="en-US"/>
            </a:p>
          </p:txBody>
        </p:sp>
      </p:grpSp>
      <p:sp>
        <p:nvSpPr>
          <p:cNvPr id="2" name="Title 1">
            <a:extLst>
              <a:ext uri="{FF2B5EF4-FFF2-40B4-BE49-F238E27FC236}">
                <a16:creationId xmlns:a16="http://schemas.microsoft.com/office/drawing/2014/main" id="{C7492CCE-C435-464E-A19A-D4C606FDBE3D}"/>
              </a:ext>
            </a:extLst>
          </p:cNvPr>
          <p:cNvSpPr>
            <a:spLocks noGrp="1"/>
          </p:cNvSpPr>
          <p:nvPr>
            <p:ph type="title"/>
          </p:nvPr>
        </p:nvSpPr>
        <p:spPr>
          <a:xfrm>
            <a:off x="544722" y="98629"/>
            <a:ext cx="9597654" cy="1752599"/>
          </a:xfrm>
        </p:spPr>
        <p:txBody>
          <a:bodyPr>
            <a:normAutofit fontScale="90000"/>
          </a:bodyPr>
          <a:lstStyle/>
          <a:p>
            <a:pPr algn="l"/>
            <a:r>
              <a:rPr lang="en-US" sz="4800" b="1" dirty="0">
                <a:latin typeface="Lato Black" panose="020F0502020204030203" pitchFamily="34" charset="0"/>
                <a:ea typeface="Lato Black" panose="020F0502020204030203" pitchFamily="34" charset="0"/>
                <a:cs typeface="Lato Black" panose="020F0502020204030203" pitchFamily="34" charset="0"/>
              </a:rPr>
              <a:t>Transfer – Switching Schools Without a VCR or Approved Hardship</a:t>
            </a:r>
          </a:p>
        </p:txBody>
      </p:sp>
      <p:sp>
        <p:nvSpPr>
          <p:cNvPr id="3" name="Content Placeholder 2">
            <a:extLst>
              <a:ext uri="{FF2B5EF4-FFF2-40B4-BE49-F238E27FC236}">
                <a16:creationId xmlns:a16="http://schemas.microsoft.com/office/drawing/2014/main" id="{60DFF4FA-F598-4962-B6AB-31A8BE724E52}"/>
              </a:ext>
            </a:extLst>
          </p:cNvPr>
          <p:cNvSpPr>
            <a:spLocks noGrp="1"/>
          </p:cNvSpPr>
          <p:nvPr>
            <p:ph idx="1"/>
          </p:nvPr>
        </p:nvSpPr>
        <p:spPr>
          <a:xfrm>
            <a:off x="628832" y="1851228"/>
            <a:ext cx="7770628" cy="3980405"/>
          </a:xfrm>
        </p:spPr>
        <p:txBody>
          <a:bodyPr anchor="t">
            <a:normAutofit/>
          </a:bodyPr>
          <a:lstStyle/>
          <a:p>
            <a:r>
              <a:rPr lang="en-US" sz="2800" b="1" dirty="0">
                <a:solidFill>
                  <a:srgbClr val="ACDEF7"/>
                </a:solidFill>
                <a:latin typeface="Lato Black" panose="020F0502020204030203" pitchFamily="34" charset="0"/>
                <a:ea typeface="Lato Black" panose="020F0502020204030203" pitchFamily="34" charset="0"/>
                <a:cs typeface="Lato Black" panose="020F0502020204030203" pitchFamily="34" charset="0"/>
              </a:rPr>
              <a:t>SOP- on all first-time transfers, regardless of sport participation at former school</a:t>
            </a:r>
          </a:p>
          <a:p>
            <a:pPr lvl="1"/>
            <a:r>
              <a:rPr lang="en-US" sz="2800" dirty="0">
                <a:solidFill>
                  <a:srgbClr val="ACDEF7"/>
                </a:solidFill>
                <a:latin typeface="Lato Black" panose="020F0502020204030203" pitchFamily="34" charset="0"/>
                <a:ea typeface="Lato Black" panose="020F0502020204030203" pitchFamily="34" charset="0"/>
                <a:cs typeface="Lato Black" panose="020F0502020204030203" pitchFamily="34" charset="0"/>
              </a:rPr>
              <a:t>Lower Levels- full season participation but no varsity level competition</a:t>
            </a:r>
          </a:p>
          <a:p>
            <a:pPr lvl="1"/>
            <a:r>
              <a:rPr lang="en-US" sz="2800" dirty="0">
                <a:solidFill>
                  <a:srgbClr val="ACDEF7"/>
                </a:solidFill>
                <a:latin typeface="Lato Black" panose="020F0502020204030203" pitchFamily="34" charset="0"/>
                <a:ea typeface="Lato Black" panose="020F0502020204030203" pitchFamily="34" charset="0"/>
                <a:cs typeface="Lato Black" panose="020F0502020204030203" pitchFamily="34" charset="0"/>
              </a:rPr>
              <a:t>Varsity level competition but only after sit out period date for sport (no prior sport participation at a lower level that season)</a:t>
            </a:r>
          </a:p>
        </p:txBody>
      </p:sp>
      <p:grpSp>
        <p:nvGrpSpPr>
          <p:cNvPr id="36" name="Group 35">
            <a:extLst>
              <a:ext uri="{FF2B5EF4-FFF2-40B4-BE49-F238E27FC236}">
                <a16:creationId xmlns:a16="http://schemas.microsoft.com/office/drawing/2014/main" id="{D5F2654E-F0A6-F5C9-F085-76B2BDF52D24}"/>
              </a:ext>
            </a:extLst>
          </p:cNvPr>
          <p:cNvGrpSpPr/>
          <p:nvPr/>
        </p:nvGrpSpPr>
        <p:grpSpPr>
          <a:xfrm flipH="1">
            <a:off x="6526210" y="0"/>
            <a:ext cx="5014913" cy="6853238"/>
            <a:chOff x="2928938" y="-4763"/>
            <a:chExt cx="5014912" cy="6862763"/>
          </a:xfrm>
        </p:grpSpPr>
        <p:sp>
          <p:nvSpPr>
            <p:cNvPr id="37" name="Freeform 6">
              <a:extLst>
                <a:ext uri="{FF2B5EF4-FFF2-40B4-BE49-F238E27FC236}">
                  <a16:creationId xmlns:a16="http://schemas.microsoft.com/office/drawing/2014/main" id="{DDB56B4A-A055-12F8-0FB0-6FDF4C287250}"/>
                </a:ext>
              </a:extLst>
            </p:cNvPr>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rgbClr val="08296C"/>
            </a:solidFill>
            <a:ln>
              <a:noFill/>
            </a:ln>
          </p:spPr>
          <p:txBody>
            <a:bodyPr/>
            <a:lstStyle/>
            <a:p>
              <a:endParaRPr lang="en-US" dirty="0"/>
            </a:p>
          </p:txBody>
        </p:sp>
        <p:sp>
          <p:nvSpPr>
            <p:cNvPr id="38" name="Freeform 7">
              <a:extLst>
                <a:ext uri="{FF2B5EF4-FFF2-40B4-BE49-F238E27FC236}">
                  <a16:creationId xmlns:a16="http://schemas.microsoft.com/office/drawing/2014/main" id="{4BD38E2F-9F8A-6D8F-4192-E51D5065BA65}"/>
                </a:ext>
              </a:extLst>
            </p:cNvPr>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FFFF00"/>
            </a:solidFill>
            <a:ln>
              <a:noFill/>
            </a:ln>
          </p:spPr>
          <p:txBody>
            <a:bodyPr/>
            <a:lstStyle/>
            <a:p>
              <a:endParaRPr lang="en-US" dirty="0"/>
            </a:p>
          </p:txBody>
        </p:sp>
        <p:sp>
          <p:nvSpPr>
            <p:cNvPr id="39" name="Freeform 9">
              <a:extLst>
                <a:ext uri="{FF2B5EF4-FFF2-40B4-BE49-F238E27FC236}">
                  <a16:creationId xmlns:a16="http://schemas.microsoft.com/office/drawing/2014/main" id="{2F74C892-6FB2-C956-4125-076E64F884AC}"/>
                </a:ext>
              </a:extLst>
            </p:cNvPr>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E8FF0D"/>
            </a:solidFill>
            <a:ln>
              <a:noFill/>
            </a:ln>
          </p:spPr>
          <p:txBody>
            <a:bodyPr/>
            <a:lstStyle/>
            <a:p>
              <a:endParaRPr lang="en-US"/>
            </a:p>
          </p:txBody>
        </p:sp>
        <p:sp>
          <p:nvSpPr>
            <p:cNvPr id="40" name="Freeform 10">
              <a:extLst>
                <a:ext uri="{FF2B5EF4-FFF2-40B4-BE49-F238E27FC236}">
                  <a16:creationId xmlns:a16="http://schemas.microsoft.com/office/drawing/2014/main" id="{214B312F-3920-1C72-FB56-2601C08FC088}"/>
                </a:ext>
              </a:extLst>
            </p:cNvPr>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rgbClr val="025FC6"/>
            </a:solidFill>
            <a:ln>
              <a:noFill/>
            </a:ln>
          </p:spPr>
          <p:txBody>
            <a:bodyPr/>
            <a:lstStyle/>
            <a:p>
              <a:endParaRPr lang="en-US"/>
            </a:p>
          </p:txBody>
        </p:sp>
        <p:sp>
          <p:nvSpPr>
            <p:cNvPr id="41" name="Freeform 11">
              <a:extLst>
                <a:ext uri="{FF2B5EF4-FFF2-40B4-BE49-F238E27FC236}">
                  <a16:creationId xmlns:a16="http://schemas.microsoft.com/office/drawing/2014/main" id="{14DA8925-79BD-8A44-BCC2-F58DC4E7385D}"/>
                </a:ext>
              </a:extLst>
            </p:cNvPr>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rgbClr val="08296C"/>
            </a:solidFill>
            <a:ln>
              <a:noFill/>
            </a:ln>
          </p:spPr>
          <p:txBody>
            <a:bodyPr/>
            <a:lstStyle/>
            <a:p>
              <a:endParaRPr lang="en-US"/>
            </a:p>
          </p:txBody>
        </p:sp>
        <p:sp>
          <p:nvSpPr>
            <p:cNvPr id="42" name="Freeform 12">
              <a:extLst>
                <a:ext uri="{FF2B5EF4-FFF2-40B4-BE49-F238E27FC236}">
                  <a16:creationId xmlns:a16="http://schemas.microsoft.com/office/drawing/2014/main" id="{3B35BE31-7E88-B158-0A6C-47075323DD96}"/>
                </a:ext>
              </a:extLst>
            </p:cNvPr>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FFFF00"/>
            </a:solidFill>
            <a:ln>
              <a:noFill/>
            </a:ln>
          </p:spPr>
          <p:txBody>
            <a:bodyPr/>
            <a:lstStyle/>
            <a:p>
              <a:endParaRPr lang="en-US" dirty="0"/>
            </a:p>
          </p:txBody>
        </p:sp>
      </p:grpSp>
      <p:grpSp>
        <p:nvGrpSpPr>
          <p:cNvPr id="43" name="Group 42">
            <a:extLst>
              <a:ext uri="{FF2B5EF4-FFF2-40B4-BE49-F238E27FC236}">
                <a16:creationId xmlns:a16="http://schemas.microsoft.com/office/drawing/2014/main" id="{16A3EE5B-4D0B-AE68-A38F-90658B7C05BE}"/>
              </a:ext>
            </a:extLst>
          </p:cNvPr>
          <p:cNvGrpSpPr/>
          <p:nvPr/>
        </p:nvGrpSpPr>
        <p:grpSpPr>
          <a:xfrm flipH="1">
            <a:off x="6526210" y="0"/>
            <a:ext cx="5014913" cy="6853238"/>
            <a:chOff x="2928938" y="-4763"/>
            <a:chExt cx="5014912" cy="6862763"/>
          </a:xfrm>
        </p:grpSpPr>
        <p:sp>
          <p:nvSpPr>
            <p:cNvPr id="44" name="Freeform 6">
              <a:extLst>
                <a:ext uri="{FF2B5EF4-FFF2-40B4-BE49-F238E27FC236}">
                  <a16:creationId xmlns:a16="http://schemas.microsoft.com/office/drawing/2014/main" id="{196AF8B5-02E5-1357-70AC-5ED6562B90E6}"/>
                </a:ext>
              </a:extLst>
            </p:cNvPr>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rgbClr val="08296C"/>
            </a:solidFill>
            <a:ln>
              <a:noFill/>
            </a:ln>
          </p:spPr>
          <p:txBody>
            <a:bodyPr/>
            <a:lstStyle/>
            <a:p>
              <a:endParaRPr lang="en-US" dirty="0"/>
            </a:p>
          </p:txBody>
        </p:sp>
        <p:sp>
          <p:nvSpPr>
            <p:cNvPr id="45" name="Freeform 7">
              <a:extLst>
                <a:ext uri="{FF2B5EF4-FFF2-40B4-BE49-F238E27FC236}">
                  <a16:creationId xmlns:a16="http://schemas.microsoft.com/office/drawing/2014/main" id="{E1B31501-16BB-E310-8F3F-995370ACC21F}"/>
                </a:ext>
              </a:extLst>
            </p:cNvPr>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FBB724"/>
            </a:solidFill>
            <a:ln>
              <a:noFill/>
            </a:ln>
          </p:spPr>
          <p:txBody>
            <a:bodyPr/>
            <a:lstStyle/>
            <a:p>
              <a:endParaRPr lang="en-US" dirty="0"/>
            </a:p>
          </p:txBody>
        </p:sp>
        <p:sp>
          <p:nvSpPr>
            <p:cNvPr id="46" name="Freeform 9">
              <a:extLst>
                <a:ext uri="{FF2B5EF4-FFF2-40B4-BE49-F238E27FC236}">
                  <a16:creationId xmlns:a16="http://schemas.microsoft.com/office/drawing/2014/main" id="{45364AA5-6D42-D5AE-8EFB-55D937554E33}"/>
                </a:ext>
              </a:extLst>
            </p:cNvPr>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C5A20B"/>
            </a:solidFill>
            <a:ln>
              <a:noFill/>
            </a:ln>
          </p:spPr>
          <p:txBody>
            <a:bodyPr/>
            <a:lstStyle/>
            <a:p>
              <a:endParaRPr lang="en-US" dirty="0"/>
            </a:p>
          </p:txBody>
        </p:sp>
        <p:sp>
          <p:nvSpPr>
            <p:cNvPr id="47" name="Freeform 10">
              <a:extLst>
                <a:ext uri="{FF2B5EF4-FFF2-40B4-BE49-F238E27FC236}">
                  <a16:creationId xmlns:a16="http://schemas.microsoft.com/office/drawing/2014/main" id="{000D6159-0108-A91D-1CD5-6048312201D5}"/>
                </a:ext>
              </a:extLst>
            </p:cNvPr>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rgbClr val="025FC6"/>
            </a:solidFill>
            <a:ln>
              <a:noFill/>
            </a:ln>
          </p:spPr>
          <p:txBody>
            <a:bodyPr/>
            <a:lstStyle/>
            <a:p>
              <a:endParaRPr lang="en-US"/>
            </a:p>
          </p:txBody>
        </p:sp>
        <p:sp>
          <p:nvSpPr>
            <p:cNvPr id="48" name="Freeform 11">
              <a:extLst>
                <a:ext uri="{FF2B5EF4-FFF2-40B4-BE49-F238E27FC236}">
                  <a16:creationId xmlns:a16="http://schemas.microsoft.com/office/drawing/2014/main" id="{570C8464-FF27-7190-7096-799C1CBC70D7}"/>
                </a:ext>
              </a:extLst>
            </p:cNvPr>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rgbClr val="08296C"/>
            </a:solidFill>
            <a:ln>
              <a:noFill/>
            </a:ln>
          </p:spPr>
          <p:txBody>
            <a:bodyPr/>
            <a:lstStyle/>
            <a:p>
              <a:endParaRPr lang="en-US"/>
            </a:p>
          </p:txBody>
        </p:sp>
        <p:sp>
          <p:nvSpPr>
            <p:cNvPr id="49" name="Freeform 12">
              <a:extLst>
                <a:ext uri="{FF2B5EF4-FFF2-40B4-BE49-F238E27FC236}">
                  <a16:creationId xmlns:a16="http://schemas.microsoft.com/office/drawing/2014/main" id="{6C29593B-DFA5-E719-A7DC-F120BDBCE6C3}"/>
                </a:ext>
              </a:extLst>
            </p:cNvPr>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FBB724"/>
            </a:solidFill>
            <a:ln>
              <a:noFill/>
            </a:ln>
          </p:spPr>
          <p:txBody>
            <a:bodyPr/>
            <a:lstStyle/>
            <a:p>
              <a:endParaRPr lang="en-US" dirty="0"/>
            </a:p>
          </p:txBody>
        </p:sp>
      </p:grpSp>
      <p:pic>
        <p:nvPicPr>
          <p:cNvPr id="50" name="Picture 49" descr="A yellow and white logo&#10;&#10;Description automatically generated">
            <a:extLst>
              <a:ext uri="{FF2B5EF4-FFF2-40B4-BE49-F238E27FC236}">
                <a16:creationId xmlns:a16="http://schemas.microsoft.com/office/drawing/2014/main" id="{739A93B7-6A0C-6DDD-EAF6-F7356AFD6A61}"/>
              </a:ext>
            </a:extLst>
          </p:cNvPr>
          <p:cNvPicPr>
            <a:picLocks noChangeAspect="1"/>
          </p:cNvPicPr>
          <p:nvPr/>
        </p:nvPicPr>
        <p:blipFill>
          <a:blip r:embed="rId2"/>
          <a:stretch>
            <a:fillRect/>
          </a:stretch>
        </p:blipFill>
        <p:spPr>
          <a:xfrm>
            <a:off x="10044764" y="4816685"/>
            <a:ext cx="1944034" cy="1849585"/>
          </a:xfrm>
          <a:prstGeom prst="rect">
            <a:avLst/>
          </a:prstGeom>
        </p:spPr>
      </p:pic>
    </p:spTree>
    <p:extLst>
      <p:ext uri="{BB962C8B-B14F-4D97-AF65-F5344CB8AC3E}">
        <p14:creationId xmlns:p14="http://schemas.microsoft.com/office/powerpoint/2010/main" val="317496413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9CAC3B1-4879-424D-8F15-206277196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4B8492CB-DFBA-4A82-9778-F21493DA36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526211" y="0"/>
            <a:ext cx="5014912" cy="6862763"/>
            <a:chOff x="2928938" y="-4763"/>
            <a:chExt cx="5014912" cy="6862763"/>
          </a:xfrm>
        </p:grpSpPr>
        <p:sp>
          <p:nvSpPr>
            <p:cNvPr id="24" name="Freeform 6">
              <a:extLst>
                <a:ext uri="{FF2B5EF4-FFF2-40B4-BE49-F238E27FC236}">
                  <a16:creationId xmlns:a16="http://schemas.microsoft.com/office/drawing/2014/main" id="{E34CC1C8-EBDD-4AEA-83E6-B27575B62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25" name="Freeform 7">
              <a:extLst>
                <a:ext uri="{FF2B5EF4-FFF2-40B4-BE49-F238E27FC236}">
                  <a16:creationId xmlns:a16="http://schemas.microsoft.com/office/drawing/2014/main" id="{D6B38644-B85D-4211-9526-5B4C2A662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txBody>
            <a:bodyPr/>
            <a:lstStyle/>
            <a:p>
              <a:endParaRPr lang="en-US"/>
            </a:p>
          </p:txBody>
        </p:sp>
        <p:sp>
          <p:nvSpPr>
            <p:cNvPr id="26" name="Freeform 12">
              <a:extLst>
                <a:ext uri="{FF2B5EF4-FFF2-40B4-BE49-F238E27FC236}">
                  <a16:creationId xmlns:a16="http://schemas.microsoft.com/office/drawing/2014/main" id="{8A8B2820-6B8F-4C19-BFC5-D28EE44E5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txBody>
            <a:bodyPr/>
            <a:lstStyle/>
            <a:p>
              <a:endParaRPr lang="en-US"/>
            </a:p>
          </p:txBody>
        </p:sp>
        <p:sp>
          <p:nvSpPr>
            <p:cNvPr id="27" name="Freeform 13">
              <a:extLst>
                <a:ext uri="{FF2B5EF4-FFF2-40B4-BE49-F238E27FC236}">
                  <a16:creationId xmlns:a16="http://schemas.microsoft.com/office/drawing/2014/main" id="{773528ED-4D37-4A77-A8CA-86B6221C5E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28" name="Freeform 14">
              <a:extLst>
                <a:ext uri="{FF2B5EF4-FFF2-40B4-BE49-F238E27FC236}">
                  <a16:creationId xmlns:a16="http://schemas.microsoft.com/office/drawing/2014/main" id="{8A58A902-E944-4399-9A93-A91A6A82B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29" name="Freeform 15">
              <a:extLst>
                <a:ext uri="{FF2B5EF4-FFF2-40B4-BE49-F238E27FC236}">
                  <a16:creationId xmlns:a16="http://schemas.microsoft.com/office/drawing/2014/main" id="{4EDB1155-2E8E-4FB8-AD42-101FE43832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txBody>
            <a:bodyPr/>
            <a:lstStyle/>
            <a:p>
              <a:endParaRPr lang="en-US"/>
            </a:p>
          </p:txBody>
        </p:sp>
      </p:grpSp>
      <p:sp>
        <p:nvSpPr>
          <p:cNvPr id="2" name="Title 1">
            <a:extLst>
              <a:ext uri="{FF2B5EF4-FFF2-40B4-BE49-F238E27FC236}">
                <a16:creationId xmlns:a16="http://schemas.microsoft.com/office/drawing/2014/main" id="{C7492CCE-C435-464E-A19A-D4C606FDBE3D}"/>
              </a:ext>
            </a:extLst>
          </p:cNvPr>
          <p:cNvSpPr>
            <a:spLocks noGrp="1"/>
          </p:cNvSpPr>
          <p:nvPr>
            <p:ph type="title"/>
          </p:nvPr>
        </p:nvSpPr>
        <p:spPr>
          <a:xfrm>
            <a:off x="237729" y="290307"/>
            <a:ext cx="8872530" cy="1752599"/>
          </a:xfrm>
        </p:spPr>
        <p:txBody>
          <a:bodyPr>
            <a:normAutofit/>
          </a:bodyPr>
          <a:lstStyle/>
          <a:p>
            <a:pPr algn="l"/>
            <a:r>
              <a:rPr lang="en-US" sz="4800" b="1" dirty="0">
                <a:latin typeface="Lato Black" panose="020F0502020204030203" pitchFamily="34" charset="0"/>
                <a:ea typeface="Lato Black" panose="020F0502020204030203" pitchFamily="34" charset="0"/>
                <a:cs typeface="Lato Black" panose="020F0502020204030203" pitchFamily="34" charset="0"/>
              </a:rPr>
              <a:t>Transfer Eligibility</a:t>
            </a:r>
            <a:br>
              <a:rPr lang="en-US" sz="4800" b="1" dirty="0">
                <a:latin typeface="Lato Black" panose="020F0502020204030203" pitchFamily="34" charset="0"/>
                <a:ea typeface="Lato Black" panose="020F0502020204030203" pitchFamily="34" charset="0"/>
                <a:cs typeface="Lato Black" panose="020F0502020204030203" pitchFamily="34" charset="0"/>
              </a:rPr>
            </a:br>
            <a:r>
              <a:rPr lang="en-US" sz="4800" b="1" dirty="0">
                <a:latin typeface="Lato Black" panose="020F0502020204030203" pitchFamily="34" charset="0"/>
                <a:ea typeface="Lato Black" panose="020F0502020204030203" pitchFamily="34" charset="0"/>
                <a:cs typeface="Lato Black" panose="020F0502020204030203" pitchFamily="34" charset="0"/>
              </a:rPr>
              <a:t>Flow Chart</a:t>
            </a:r>
          </a:p>
        </p:txBody>
      </p:sp>
      <p:grpSp>
        <p:nvGrpSpPr>
          <p:cNvPr id="36" name="Group 35">
            <a:extLst>
              <a:ext uri="{FF2B5EF4-FFF2-40B4-BE49-F238E27FC236}">
                <a16:creationId xmlns:a16="http://schemas.microsoft.com/office/drawing/2014/main" id="{D5F2654E-F0A6-F5C9-F085-76B2BDF52D24}"/>
              </a:ext>
            </a:extLst>
          </p:cNvPr>
          <p:cNvGrpSpPr/>
          <p:nvPr/>
        </p:nvGrpSpPr>
        <p:grpSpPr>
          <a:xfrm flipH="1">
            <a:off x="6526210" y="0"/>
            <a:ext cx="5014913" cy="6853238"/>
            <a:chOff x="2928938" y="-4763"/>
            <a:chExt cx="5014912" cy="6862763"/>
          </a:xfrm>
        </p:grpSpPr>
        <p:sp>
          <p:nvSpPr>
            <p:cNvPr id="37" name="Freeform 6">
              <a:extLst>
                <a:ext uri="{FF2B5EF4-FFF2-40B4-BE49-F238E27FC236}">
                  <a16:creationId xmlns:a16="http://schemas.microsoft.com/office/drawing/2014/main" id="{DDB56B4A-A055-12F8-0FB0-6FDF4C287250}"/>
                </a:ext>
              </a:extLst>
            </p:cNvPr>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rgbClr val="08296C"/>
            </a:solidFill>
            <a:ln>
              <a:noFill/>
            </a:ln>
          </p:spPr>
          <p:txBody>
            <a:bodyPr/>
            <a:lstStyle/>
            <a:p>
              <a:endParaRPr lang="en-US" dirty="0"/>
            </a:p>
          </p:txBody>
        </p:sp>
        <p:sp>
          <p:nvSpPr>
            <p:cNvPr id="38" name="Freeform 7">
              <a:extLst>
                <a:ext uri="{FF2B5EF4-FFF2-40B4-BE49-F238E27FC236}">
                  <a16:creationId xmlns:a16="http://schemas.microsoft.com/office/drawing/2014/main" id="{4BD38E2F-9F8A-6D8F-4192-E51D5065BA65}"/>
                </a:ext>
              </a:extLst>
            </p:cNvPr>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FFFF00"/>
            </a:solidFill>
            <a:ln>
              <a:noFill/>
            </a:ln>
          </p:spPr>
          <p:txBody>
            <a:bodyPr/>
            <a:lstStyle/>
            <a:p>
              <a:endParaRPr lang="en-US" dirty="0"/>
            </a:p>
          </p:txBody>
        </p:sp>
        <p:sp>
          <p:nvSpPr>
            <p:cNvPr id="39" name="Freeform 9">
              <a:extLst>
                <a:ext uri="{FF2B5EF4-FFF2-40B4-BE49-F238E27FC236}">
                  <a16:creationId xmlns:a16="http://schemas.microsoft.com/office/drawing/2014/main" id="{2F74C892-6FB2-C956-4125-076E64F884AC}"/>
                </a:ext>
              </a:extLst>
            </p:cNvPr>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E8FF0D"/>
            </a:solidFill>
            <a:ln>
              <a:noFill/>
            </a:ln>
          </p:spPr>
          <p:txBody>
            <a:bodyPr/>
            <a:lstStyle/>
            <a:p>
              <a:endParaRPr lang="en-US"/>
            </a:p>
          </p:txBody>
        </p:sp>
        <p:sp>
          <p:nvSpPr>
            <p:cNvPr id="40" name="Freeform 10">
              <a:extLst>
                <a:ext uri="{FF2B5EF4-FFF2-40B4-BE49-F238E27FC236}">
                  <a16:creationId xmlns:a16="http://schemas.microsoft.com/office/drawing/2014/main" id="{214B312F-3920-1C72-FB56-2601C08FC088}"/>
                </a:ext>
              </a:extLst>
            </p:cNvPr>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rgbClr val="025FC6"/>
            </a:solidFill>
            <a:ln>
              <a:noFill/>
            </a:ln>
          </p:spPr>
          <p:txBody>
            <a:bodyPr/>
            <a:lstStyle/>
            <a:p>
              <a:endParaRPr lang="en-US"/>
            </a:p>
          </p:txBody>
        </p:sp>
        <p:sp>
          <p:nvSpPr>
            <p:cNvPr id="41" name="Freeform 11">
              <a:extLst>
                <a:ext uri="{FF2B5EF4-FFF2-40B4-BE49-F238E27FC236}">
                  <a16:creationId xmlns:a16="http://schemas.microsoft.com/office/drawing/2014/main" id="{14DA8925-79BD-8A44-BCC2-F58DC4E7385D}"/>
                </a:ext>
              </a:extLst>
            </p:cNvPr>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rgbClr val="08296C"/>
            </a:solidFill>
            <a:ln>
              <a:noFill/>
            </a:ln>
          </p:spPr>
          <p:txBody>
            <a:bodyPr/>
            <a:lstStyle/>
            <a:p>
              <a:endParaRPr lang="en-US"/>
            </a:p>
          </p:txBody>
        </p:sp>
        <p:sp>
          <p:nvSpPr>
            <p:cNvPr id="42" name="Freeform 12">
              <a:extLst>
                <a:ext uri="{FF2B5EF4-FFF2-40B4-BE49-F238E27FC236}">
                  <a16:creationId xmlns:a16="http://schemas.microsoft.com/office/drawing/2014/main" id="{3B35BE31-7E88-B158-0A6C-47075323DD96}"/>
                </a:ext>
              </a:extLst>
            </p:cNvPr>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FFFF00"/>
            </a:solidFill>
            <a:ln>
              <a:noFill/>
            </a:ln>
          </p:spPr>
          <p:txBody>
            <a:bodyPr/>
            <a:lstStyle/>
            <a:p>
              <a:endParaRPr lang="en-US" dirty="0"/>
            </a:p>
          </p:txBody>
        </p:sp>
      </p:grpSp>
      <p:grpSp>
        <p:nvGrpSpPr>
          <p:cNvPr id="43" name="Group 42">
            <a:extLst>
              <a:ext uri="{FF2B5EF4-FFF2-40B4-BE49-F238E27FC236}">
                <a16:creationId xmlns:a16="http://schemas.microsoft.com/office/drawing/2014/main" id="{16A3EE5B-4D0B-AE68-A38F-90658B7C05BE}"/>
              </a:ext>
            </a:extLst>
          </p:cNvPr>
          <p:cNvGrpSpPr/>
          <p:nvPr/>
        </p:nvGrpSpPr>
        <p:grpSpPr>
          <a:xfrm flipH="1">
            <a:off x="6526210" y="0"/>
            <a:ext cx="5014913" cy="6853238"/>
            <a:chOff x="2928938" y="-4763"/>
            <a:chExt cx="5014912" cy="6862763"/>
          </a:xfrm>
        </p:grpSpPr>
        <p:sp>
          <p:nvSpPr>
            <p:cNvPr id="44" name="Freeform 6">
              <a:extLst>
                <a:ext uri="{FF2B5EF4-FFF2-40B4-BE49-F238E27FC236}">
                  <a16:creationId xmlns:a16="http://schemas.microsoft.com/office/drawing/2014/main" id="{196AF8B5-02E5-1357-70AC-5ED6562B90E6}"/>
                </a:ext>
              </a:extLst>
            </p:cNvPr>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rgbClr val="08296C"/>
            </a:solidFill>
            <a:ln>
              <a:noFill/>
            </a:ln>
          </p:spPr>
          <p:txBody>
            <a:bodyPr/>
            <a:lstStyle/>
            <a:p>
              <a:endParaRPr lang="en-US" dirty="0"/>
            </a:p>
          </p:txBody>
        </p:sp>
        <p:sp>
          <p:nvSpPr>
            <p:cNvPr id="45" name="Freeform 7">
              <a:extLst>
                <a:ext uri="{FF2B5EF4-FFF2-40B4-BE49-F238E27FC236}">
                  <a16:creationId xmlns:a16="http://schemas.microsoft.com/office/drawing/2014/main" id="{E1B31501-16BB-E310-8F3F-995370ACC21F}"/>
                </a:ext>
              </a:extLst>
            </p:cNvPr>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FBB724"/>
            </a:solidFill>
            <a:ln>
              <a:noFill/>
            </a:ln>
          </p:spPr>
          <p:txBody>
            <a:bodyPr/>
            <a:lstStyle/>
            <a:p>
              <a:endParaRPr lang="en-US" dirty="0"/>
            </a:p>
          </p:txBody>
        </p:sp>
        <p:sp>
          <p:nvSpPr>
            <p:cNvPr id="46" name="Freeform 9">
              <a:extLst>
                <a:ext uri="{FF2B5EF4-FFF2-40B4-BE49-F238E27FC236}">
                  <a16:creationId xmlns:a16="http://schemas.microsoft.com/office/drawing/2014/main" id="{45364AA5-6D42-D5AE-8EFB-55D937554E33}"/>
                </a:ext>
              </a:extLst>
            </p:cNvPr>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C5A20B"/>
            </a:solidFill>
            <a:ln>
              <a:noFill/>
            </a:ln>
          </p:spPr>
          <p:txBody>
            <a:bodyPr/>
            <a:lstStyle/>
            <a:p>
              <a:endParaRPr lang="en-US" dirty="0"/>
            </a:p>
          </p:txBody>
        </p:sp>
        <p:sp>
          <p:nvSpPr>
            <p:cNvPr id="47" name="Freeform 10">
              <a:extLst>
                <a:ext uri="{FF2B5EF4-FFF2-40B4-BE49-F238E27FC236}">
                  <a16:creationId xmlns:a16="http://schemas.microsoft.com/office/drawing/2014/main" id="{000D6159-0108-A91D-1CD5-6048312201D5}"/>
                </a:ext>
              </a:extLst>
            </p:cNvPr>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rgbClr val="025FC6"/>
            </a:solidFill>
            <a:ln>
              <a:noFill/>
            </a:ln>
          </p:spPr>
          <p:txBody>
            <a:bodyPr/>
            <a:lstStyle/>
            <a:p>
              <a:endParaRPr lang="en-US"/>
            </a:p>
          </p:txBody>
        </p:sp>
        <p:sp>
          <p:nvSpPr>
            <p:cNvPr id="48" name="Freeform 11">
              <a:extLst>
                <a:ext uri="{FF2B5EF4-FFF2-40B4-BE49-F238E27FC236}">
                  <a16:creationId xmlns:a16="http://schemas.microsoft.com/office/drawing/2014/main" id="{570C8464-FF27-7190-7096-799C1CBC70D7}"/>
                </a:ext>
              </a:extLst>
            </p:cNvPr>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rgbClr val="08296C"/>
            </a:solidFill>
            <a:ln>
              <a:noFill/>
            </a:ln>
          </p:spPr>
          <p:txBody>
            <a:bodyPr/>
            <a:lstStyle/>
            <a:p>
              <a:endParaRPr lang="en-US"/>
            </a:p>
          </p:txBody>
        </p:sp>
        <p:sp>
          <p:nvSpPr>
            <p:cNvPr id="49" name="Freeform 12">
              <a:extLst>
                <a:ext uri="{FF2B5EF4-FFF2-40B4-BE49-F238E27FC236}">
                  <a16:creationId xmlns:a16="http://schemas.microsoft.com/office/drawing/2014/main" id="{6C29593B-DFA5-E719-A7DC-F120BDBCE6C3}"/>
                </a:ext>
              </a:extLst>
            </p:cNvPr>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FBB724"/>
            </a:solidFill>
            <a:ln>
              <a:noFill/>
            </a:ln>
          </p:spPr>
          <p:txBody>
            <a:bodyPr/>
            <a:lstStyle/>
            <a:p>
              <a:endParaRPr lang="en-US" dirty="0"/>
            </a:p>
          </p:txBody>
        </p:sp>
      </p:grpSp>
      <p:pic>
        <p:nvPicPr>
          <p:cNvPr id="50" name="Picture 49" descr="A yellow and white logo&#10;&#10;Description automatically generated">
            <a:extLst>
              <a:ext uri="{FF2B5EF4-FFF2-40B4-BE49-F238E27FC236}">
                <a16:creationId xmlns:a16="http://schemas.microsoft.com/office/drawing/2014/main" id="{739A93B7-6A0C-6DDD-EAF6-F7356AFD6A61}"/>
              </a:ext>
            </a:extLst>
          </p:cNvPr>
          <p:cNvPicPr>
            <a:picLocks noChangeAspect="1"/>
          </p:cNvPicPr>
          <p:nvPr/>
        </p:nvPicPr>
        <p:blipFill>
          <a:blip r:embed="rId2"/>
          <a:stretch>
            <a:fillRect/>
          </a:stretch>
        </p:blipFill>
        <p:spPr>
          <a:xfrm>
            <a:off x="10044764" y="4816685"/>
            <a:ext cx="1944034" cy="1849585"/>
          </a:xfrm>
          <a:prstGeom prst="rect">
            <a:avLst/>
          </a:prstGeom>
        </p:spPr>
      </p:pic>
      <p:pic>
        <p:nvPicPr>
          <p:cNvPr id="12" name="Picture 11">
            <a:extLst>
              <a:ext uri="{FF2B5EF4-FFF2-40B4-BE49-F238E27FC236}">
                <a16:creationId xmlns:a16="http://schemas.microsoft.com/office/drawing/2014/main" id="{FA7D5617-0471-44B6-5262-D90821FC4464}"/>
              </a:ext>
            </a:extLst>
          </p:cNvPr>
          <p:cNvPicPr>
            <a:picLocks noChangeAspect="1"/>
          </p:cNvPicPr>
          <p:nvPr/>
        </p:nvPicPr>
        <p:blipFill>
          <a:blip r:embed="rId3"/>
          <a:stretch>
            <a:fillRect/>
          </a:stretch>
        </p:blipFill>
        <p:spPr>
          <a:xfrm>
            <a:off x="202111" y="2172536"/>
            <a:ext cx="5304656" cy="1910768"/>
          </a:xfrm>
          <a:prstGeom prst="rect">
            <a:avLst/>
          </a:prstGeom>
        </p:spPr>
      </p:pic>
      <p:pic>
        <p:nvPicPr>
          <p:cNvPr id="14" name="Picture 13">
            <a:extLst>
              <a:ext uri="{FF2B5EF4-FFF2-40B4-BE49-F238E27FC236}">
                <a16:creationId xmlns:a16="http://schemas.microsoft.com/office/drawing/2014/main" id="{1E9A25E2-9BBF-2E40-C538-BA8295D9ADDC}"/>
              </a:ext>
            </a:extLst>
          </p:cNvPr>
          <p:cNvPicPr>
            <a:picLocks noChangeAspect="1"/>
          </p:cNvPicPr>
          <p:nvPr/>
        </p:nvPicPr>
        <p:blipFill>
          <a:blip r:embed="rId4"/>
          <a:stretch>
            <a:fillRect/>
          </a:stretch>
        </p:blipFill>
        <p:spPr>
          <a:xfrm>
            <a:off x="5708877" y="895738"/>
            <a:ext cx="6428322" cy="5897543"/>
          </a:xfrm>
          <a:prstGeom prst="rect">
            <a:avLst/>
          </a:prstGeom>
        </p:spPr>
      </p:pic>
      <p:pic>
        <p:nvPicPr>
          <p:cNvPr id="15" name="Picture 14">
            <a:extLst>
              <a:ext uri="{FF2B5EF4-FFF2-40B4-BE49-F238E27FC236}">
                <a16:creationId xmlns:a16="http://schemas.microsoft.com/office/drawing/2014/main" id="{7BEEF65A-E2D3-5C5F-0E91-72777A204E69}"/>
              </a:ext>
            </a:extLst>
          </p:cNvPr>
          <p:cNvPicPr>
            <a:picLocks noChangeAspect="1"/>
          </p:cNvPicPr>
          <p:nvPr/>
        </p:nvPicPr>
        <p:blipFill rotWithShape="1">
          <a:blip r:embed="rId5"/>
          <a:srcRect l="11282" t="5714" r="11664" b="28299"/>
          <a:stretch/>
        </p:blipFill>
        <p:spPr>
          <a:xfrm>
            <a:off x="650877" y="4357436"/>
            <a:ext cx="4159791" cy="2226431"/>
          </a:xfrm>
          <a:prstGeom prst="rect">
            <a:avLst/>
          </a:prstGeom>
        </p:spPr>
      </p:pic>
    </p:spTree>
    <p:extLst>
      <p:ext uri="{BB962C8B-B14F-4D97-AF65-F5344CB8AC3E}">
        <p14:creationId xmlns:p14="http://schemas.microsoft.com/office/powerpoint/2010/main" val="223715524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9CAC3B1-4879-424D-8F15-206277196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4B8492CB-DFBA-4A82-9778-F21493DA36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526211" y="0"/>
            <a:ext cx="5014912" cy="6862763"/>
            <a:chOff x="2928938" y="-4763"/>
            <a:chExt cx="5014912" cy="6862763"/>
          </a:xfrm>
        </p:grpSpPr>
        <p:sp>
          <p:nvSpPr>
            <p:cNvPr id="24" name="Freeform 6">
              <a:extLst>
                <a:ext uri="{FF2B5EF4-FFF2-40B4-BE49-F238E27FC236}">
                  <a16:creationId xmlns:a16="http://schemas.microsoft.com/office/drawing/2014/main" id="{E34CC1C8-EBDD-4AEA-83E6-B27575B62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25" name="Freeform 7">
              <a:extLst>
                <a:ext uri="{FF2B5EF4-FFF2-40B4-BE49-F238E27FC236}">
                  <a16:creationId xmlns:a16="http://schemas.microsoft.com/office/drawing/2014/main" id="{D6B38644-B85D-4211-9526-5B4C2A662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txBody>
            <a:bodyPr/>
            <a:lstStyle/>
            <a:p>
              <a:endParaRPr lang="en-US"/>
            </a:p>
          </p:txBody>
        </p:sp>
        <p:sp>
          <p:nvSpPr>
            <p:cNvPr id="26" name="Freeform 12">
              <a:extLst>
                <a:ext uri="{FF2B5EF4-FFF2-40B4-BE49-F238E27FC236}">
                  <a16:creationId xmlns:a16="http://schemas.microsoft.com/office/drawing/2014/main" id="{8A8B2820-6B8F-4C19-BFC5-D28EE44E5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txBody>
            <a:bodyPr/>
            <a:lstStyle/>
            <a:p>
              <a:endParaRPr lang="en-US"/>
            </a:p>
          </p:txBody>
        </p:sp>
        <p:sp>
          <p:nvSpPr>
            <p:cNvPr id="27" name="Freeform 13">
              <a:extLst>
                <a:ext uri="{FF2B5EF4-FFF2-40B4-BE49-F238E27FC236}">
                  <a16:creationId xmlns:a16="http://schemas.microsoft.com/office/drawing/2014/main" id="{773528ED-4D37-4A77-A8CA-86B6221C5E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28" name="Freeform 14">
              <a:extLst>
                <a:ext uri="{FF2B5EF4-FFF2-40B4-BE49-F238E27FC236}">
                  <a16:creationId xmlns:a16="http://schemas.microsoft.com/office/drawing/2014/main" id="{8A58A902-E944-4399-9A93-A91A6A82B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29" name="Freeform 15">
              <a:extLst>
                <a:ext uri="{FF2B5EF4-FFF2-40B4-BE49-F238E27FC236}">
                  <a16:creationId xmlns:a16="http://schemas.microsoft.com/office/drawing/2014/main" id="{4EDB1155-2E8E-4FB8-AD42-101FE43832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txBody>
            <a:bodyPr/>
            <a:lstStyle/>
            <a:p>
              <a:endParaRPr lang="en-US"/>
            </a:p>
          </p:txBody>
        </p:sp>
      </p:grpSp>
      <p:sp>
        <p:nvSpPr>
          <p:cNvPr id="2" name="Title 1">
            <a:extLst>
              <a:ext uri="{FF2B5EF4-FFF2-40B4-BE49-F238E27FC236}">
                <a16:creationId xmlns:a16="http://schemas.microsoft.com/office/drawing/2014/main" id="{C7492CCE-C435-464E-A19A-D4C606FDBE3D}"/>
              </a:ext>
            </a:extLst>
          </p:cNvPr>
          <p:cNvSpPr>
            <a:spLocks noGrp="1"/>
          </p:cNvSpPr>
          <p:nvPr>
            <p:ph type="title"/>
          </p:nvPr>
        </p:nvSpPr>
        <p:spPr>
          <a:xfrm>
            <a:off x="504733" y="195943"/>
            <a:ext cx="9096465" cy="1752599"/>
          </a:xfrm>
        </p:spPr>
        <p:txBody>
          <a:bodyPr>
            <a:normAutofit/>
          </a:bodyPr>
          <a:lstStyle/>
          <a:p>
            <a:pPr algn="l"/>
            <a:r>
              <a:rPr lang="en-US" sz="4800" b="1" dirty="0">
                <a:latin typeface="Lato Black" panose="020F0502020204030203" pitchFamily="34" charset="0"/>
                <a:ea typeface="Lato Black" panose="020F0502020204030203" pitchFamily="34" charset="0"/>
                <a:cs typeface="Lato Black" panose="020F0502020204030203" pitchFamily="34" charset="0"/>
              </a:rPr>
              <a:t>Limited Eligibility</a:t>
            </a:r>
          </a:p>
        </p:txBody>
      </p:sp>
      <p:sp>
        <p:nvSpPr>
          <p:cNvPr id="3" name="Content Placeholder 2">
            <a:extLst>
              <a:ext uri="{FF2B5EF4-FFF2-40B4-BE49-F238E27FC236}">
                <a16:creationId xmlns:a16="http://schemas.microsoft.com/office/drawing/2014/main" id="{60DFF4FA-F598-4962-B6AB-31A8BE724E52}"/>
              </a:ext>
            </a:extLst>
          </p:cNvPr>
          <p:cNvSpPr>
            <a:spLocks noGrp="1"/>
          </p:cNvSpPr>
          <p:nvPr>
            <p:ph idx="1"/>
          </p:nvPr>
        </p:nvSpPr>
        <p:spPr>
          <a:xfrm>
            <a:off x="613651" y="1948542"/>
            <a:ext cx="8030282" cy="2707434"/>
          </a:xfrm>
        </p:spPr>
        <p:txBody>
          <a:bodyPr anchor="t">
            <a:normAutofit/>
          </a:bodyPr>
          <a:lstStyle/>
          <a:p>
            <a:r>
              <a:rPr lang="en-US" sz="2800" dirty="0">
                <a:solidFill>
                  <a:srgbClr val="ACDEF7"/>
                </a:solidFill>
                <a:latin typeface="Lato Black" panose="020F0502020204030203" pitchFamily="34" charset="0"/>
                <a:ea typeface="Lato Black" panose="020F0502020204030203" pitchFamily="34" charset="0"/>
                <a:cs typeface="Lato Black" panose="020F0502020204030203" pitchFamily="34" charset="0"/>
              </a:rPr>
              <a:t>Multiple transfers with no VCR or approved Hardship</a:t>
            </a:r>
          </a:p>
          <a:p>
            <a:pPr lvl="1"/>
            <a:r>
              <a:rPr lang="en-US" sz="2800" dirty="0">
                <a:solidFill>
                  <a:srgbClr val="ACDEF7"/>
                </a:solidFill>
                <a:latin typeface="Lato Black" panose="020F0502020204030203" pitchFamily="34" charset="0"/>
                <a:ea typeface="Lato Black" panose="020F0502020204030203" pitchFamily="34" charset="0"/>
                <a:cs typeface="Lato Black" panose="020F0502020204030203" pitchFamily="34" charset="0"/>
              </a:rPr>
              <a:t>Lower-level sport participation only in affected sports (those played at another school within the past 12 months)</a:t>
            </a:r>
          </a:p>
          <a:p>
            <a:endParaRPr lang="en-US" sz="1800" dirty="0"/>
          </a:p>
        </p:txBody>
      </p:sp>
      <p:grpSp>
        <p:nvGrpSpPr>
          <p:cNvPr id="36" name="Group 35">
            <a:extLst>
              <a:ext uri="{FF2B5EF4-FFF2-40B4-BE49-F238E27FC236}">
                <a16:creationId xmlns:a16="http://schemas.microsoft.com/office/drawing/2014/main" id="{D5F2654E-F0A6-F5C9-F085-76B2BDF52D24}"/>
              </a:ext>
            </a:extLst>
          </p:cNvPr>
          <p:cNvGrpSpPr/>
          <p:nvPr/>
        </p:nvGrpSpPr>
        <p:grpSpPr>
          <a:xfrm flipH="1">
            <a:off x="6526210" y="0"/>
            <a:ext cx="5014913" cy="6853238"/>
            <a:chOff x="2928938" y="-4763"/>
            <a:chExt cx="5014912" cy="6862763"/>
          </a:xfrm>
        </p:grpSpPr>
        <p:sp>
          <p:nvSpPr>
            <p:cNvPr id="37" name="Freeform 6">
              <a:extLst>
                <a:ext uri="{FF2B5EF4-FFF2-40B4-BE49-F238E27FC236}">
                  <a16:creationId xmlns:a16="http://schemas.microsoft.com/office/drawing/2014/main" id="{DDB56B4A-A055-12F8-0FB0-6FDF4C287250}"/>
                </a:ext>
              </a:extLst>
            </p:cNvPr>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rgbClr val="08296C"/>
            </a:solidFill>
            <a:ln>
              <a:noFill/>
            </a:ln>
          </p:spPr>
          <p:txBody>
            <a:bodyPr/>
            <a:lstStyle/>
            <a:p>
              <a:endParaRPr lang="en-US" dirty="0"/>
            </a:p>
          </p:txBody>
        </p:sp>
        <p:sp>
          <p:nvSpPr>
            <p:cNvPr id="38" name="Freeform 7">
              <a:extLst>
                <a:ext uri="{FF2B5EF4-FFF2-40B4-BE49-F238E27FC236}">
                  <a16:creationId xmlns:a16="http://schemas.microsoft.com/office/drawing/2014/main" id="{4BD38E2F-9F8A-6D8F-4192-E51D5065BA65}"/>
                </a:ext>
              </a:extLst>
            </p:cNvPr>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FFFF00"/>
            </a:solidFill>
            <a:ln>
              <a:noFill/>
            </a:ln>
          </p:spPr>
          <p:txBody>
            <a:bodyPr/>
            <a:lstStyle/>
            <a:p>
              <a:endParaRPr lang="en-US" dirty="0"/>
            </a:p>
          </p:txBody>
        </p:sp>
        <p:sp>
          <p:nvSpPr>
            <p:cNvPr id="39" name="Freeform 9">
              <a:extLst>
                <a:ext uri="{FF2B5EF4-FFF2-40B4-BE49-F238E27FC236}">
                  <a16:creationId xmlns:a16="http://schemas.microsoft.com/office/drawing/2014/main" id="{2F74C892-6FB2-C956-4125-076E64F884AC}"/>
                </a:ext>
              </a:extLst>
            </p:cNvPr>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E8FF0D"/>
            </a:solidFill>
            <a:ln>
              <a:noFill/>
            </a:ln>
          </p:spPr>
          <p:txBody>
            <a:bodyPr/>
            <a:lstStyle/>
            <a:p>
              <a:endParaRPr lang="en-US"/>
            </a:p>
          </p:txBody>
        </p:sp>
        <p:sp>
          <p:nvSpPr>
            <p:cNvPr id="40" name="Freeform 10">
              <a:extLst>
                <a:ext uri="{FF2B5EF4-FFF2-40B4-BE49-F238E27FC236}">
                  <a16:creationId xmlns:a16="http://schemas.microsoft.com/office/drawing/2014/main" id="{214B312F-3920-1C72-FB56-2601C08FC088}"/>
                </a:ext>
              </a:extLst>
            </p:cNvPr>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rgbClr val="025FC6"/>
            </a:solidFill>
            <a:ln>
              <a:noFill/>
            </a:ln>
          </p:spPr>
          <p:txBody>
            <a:bodyPr/>
            <a:lstStyle/>
            <a:p>
              <a:endParaRPr lang="en-US"/>
            </a:p>
          </p:txBody>
        </p:sp>
        <p:sp>
          <p:nvSpPr>
            <p:cNvPr id="41" name="Freeform 11">
              <a:extLst>
                <a:ext uri="{FF2B5EF4-FFF2-40B4-BE49-F238E27FC236}">
                  <a16:creationId xmlns:a16="http://schemas.microsoft.com/office/drawing/2014/main" id="{14DA8925-79BD-8A44-BCC2-F58DC4E7385D}"/>
                </a:ext>
              </a:extLst>
            </p:cNvPr>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rgbClr val="08296C"/>
            </a:solidFill>
            <a:ln>
              <a:noFill/>
            </a:ln>
          </p:spPr>
          <p:txBody>
            <a:bodyPr/>
            <a:lstStyle/>
            <a:p>
              <a:endParaRPr lang="en-US"/>
            </a:p>
          </p:txBody>
        </p:sp>
        <p:sp>
          <p:nvSpPr>
            <p:cNvPr id="42" name="Freeform 12">
              <a:extLst>
                <a:ext uri="{FF2B5EF4-FFF2-40B4-BE49-F238E27FC236}">
                  <a16:creationId xmlns:a16="http://schemas.microsoft.com/office/drawing/2014/main" id="{3B35BE31-7E88-B158-0A6C-47075323DD96}"/>
                </a:ext>
              </a:extLst>
            </p:cNvPr>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FFFF00"/>
            </a:solidFill>
            <a:ln>
              <a:noFill/>
            </a:ln>
          </p:spPr>
          <p:txBody>
            <a:bodyPr/>
            <a:lstStyle/>
            <a:p>
              <a:endParaRPr lang="en-US" dirty="0"/>
            </a:p>
          </p:txBody>
        </p:sp>
      </p:grpSp>
      <p:grpSp>
        <p:nvGrpSpPr>
          <p:cNvPr id="43" name="Group 42">
            <a:extLst>
              <a:ext uri="{FF2B5EF4-FFF2-40B4-BE49-F238E27FC236}">
                <a16:creationId xmlns:a16="http://schemas.microsoft.com/office/drawing/2014/main" id="{16A3EE5B-4D0B-AE68-A38F-90658B7C05BE}"/>
              </a:ext>
            </a:extLst>
          </p:cNvPr>
          <p:cNvGrpSpPr/>
          <p:nvPr/>
        </p:nvGrpSpPr>
        <p:grpSpPr>
          <a:xfrm flipH="1">
            <a:off x="6526210" y="0"/>
            <a:ext cx="5014913" cy="6853238"/>
            <a:chOff x="2928938" y="-4763"/>
            <a:chExt cx="5014912" cy="6862763"/>
          </a:xfrm>
        </p:grpSpPr>
        <p:sp>
          <p:nvSpPr>
            <p:cNvPr id="44" name="Freeform 6">
              <a:extLst>
                <a:ext uri="{FF2B5EF4-FFF2-40B4-BE49-F238E27FC236}">
                  <a16:creationId xmlns:a16="http://schemas.microsoft.com/office/drawing/2014/main" id="{196AF8B5-02E5-1357-70AC-5ED6562B90E6}"/>
                </a:ext>
              </a:extLst>
            </p:cNvPr>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rgbClr val="08296C"/>
            </a:solidFill>
            <a:ln>
              <a:noFill/>
            </a:ln>
          </p:spPr>
          <p:txBody>
            <a:bodyPr/>
            <a:lstStyle/>
            <a:p>
              <a:endParaRPr lang="en-US" dirty="0"/>
            </a:p>
          </p:txBody>
        </p:sp>
        <p:sp>
          <p:nvSpPr>
            <p:cNvPr id="45" name="Freeform 7">
              <a:extLst>
                <a:ext uri="{FF2B5EF4-FFF2-40B4-BE49-F238E27FC236}">
                  <a16:creationId xmlns:a16="http://schemas.microsoft.com/office/drawing/2014/main" id="{E1B31501-16BB-E310-8F3F-995370ACC21F}"/>
                </a:ext>
              </a:extLst>
            </p:cNvPr>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FBB724"/>
            </a:solidFill>
            <a:ln>
              <a:noFill/>
            </a:ln>
          </p:spPr>
          <p:txBody>
            <a:bodyPr/>
            <a:lstStyle/>
            <a:p>
              <a:endParaRPr lang="en-US" dirty="0"/>
            </a:p>
          </p:txBody>
        </p:sp>
        <p:sp>
          <p:nvSpPr>
            <p:cNvPr id="46" name="Freeform 9">
              <a:extLst>
                <a:ext uri="{FF2B5EF4-FFF2-40B4-BE49-F238E27FC236}">
                  <a16:creationId xmlns:a16="http://schemas.microsoft.com/office/drawing/2014/main" id="{45364AA5-6D42-D5AE-8EFB-55D937554E33}"/>
                </a:ext>
              </a:extLst>
            </p:cNvPr>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C5A20B"/>
            </a:solidFill>
            <a:ln>
              <a:noFill/>
            </a:ln>
          </p:spPr>
          <p:txBody>
            <a:bodyPr/>
            <a:lstStyle/>
            <a:p>
              <a:endParaRPr lang="en-US" dirty="0"/>
            </a:p>
          </p:txBody>
        </p:sp>
        <p:sp>
          <p:nvSpPr>
            <p:cNvPr id="47" name="Freeform 10">
              <a:extLst>
                <a:ext uri="{FF2B5EF4-FFF2-40B4-BE49-F238E27FC236}">
                  <a16:creationId xmlns:a16="http://schemas.microsoft.com/office/drawing/2014/main" id="{000D6159-0108-A91D-1CD5-6048312201D5}"/>
                </a:ext>
              </a:extLst>
            </p:cNvPr>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rgbClr val="025FC6"/>
            </a:solidFill>
            <a:ln>
              <a:noFill/>
            </a:ln>
          </p:spPr>
          <p:txBody>
            <a:bodyPr/>
            <a:lstStyle/>
            <a:p>
              <a:endParaRPr lang="en-US"/>
            </a:p>
          </p:txBody>
        </p:sp>
        <p:sp>
          <p:nvSpPr>
            <p:cNvPr id="48" name="Freeform 11">
              <a:extLst>
                <a:ext uri="{FF2B5EF4-FFF2-40B4-BE49-F238E27FC236}">
                  <a16:creationId xmlns:a16="http://schemas.microsoft.com/office/drawing/2014/main" id="{570C8464-FF27-7190-7096-799C1CBC70D7}"/>
                </a:ext>
              </a:extLst>
            </p:cNvPr>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rgbClr val="08296C"/>
            </a:solidFill>
            <a:ln>
              <a:noFill/>
            </a:ln>
          </p:spPr>
          <p:txBody>
            <a:bodyPr/>
            <a:lstStyle/>
            <a:p>
              <a:endParaRPr lang="en-US"/>
            </a:p>
          </p:txBody>
        </p:sp>
        <p:sp>
          <p:nvSpPr>
            <p:cNvPr id="49" name="Freeform 12">
              <a:extLst>
                <a:ext uri="{FF2B5EF4-FFF2-40B4-BE49-F238E27FC236}">
                  <a16:creationId xmlns:a16="http://schemas.microsoft.com/office/drawing/2014/main" id="{6C29593B-DFA5-E719-A7DC-F120BDBCE6C3}"/>
                </a:ext>
              </a:extLst>
            </p:cNvPr>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FBB724"/>
            </a:solidFill>
            <a:ln>
              <a:noFill/>
            </a:ln>
          </p:spPr>
          <p:txBody>
            <a:bodyPr/>
            <a:lstStyle/>
            <a:p>
              <a:endParaRPr lang="en-US" dirty="0"/>
            </a:p>
          </p:txBody>
        </p:sp>
      </p:grpSp>
      <p:pic>
        <p:nvPicPr>
          <p:cNvPr id="50" name="Picture 49" descr="A yellow and white logo&#10;&#10;Description automatically generated">
            <a:extLst>
              <a:ext uri="{FF2B5EF4-FFF2-40B4-BE49-F238E27FC236}">
                <a16:creationId xmlns:a16="http://schemas.microsoft.com/office/drawing/2014/main" id="{739A93B7-6A0C-6DDD-EAF6-F7356AFD6A61}"/>
              </a:ext>
            </a:extLst>
          </p:cNvPr>
          <p:cNvPicPr>
            <a:picLocks noChangeAspect="1"/>
          </p:cNvPicPr>
          <p:nvPr/>
        </p:nvPicPr>
        <p:blipFill>
          <a:blip r:embed="rId2"/>
          <a:stretch>
            <a:fillRect/>
          </a:stretch>
        </p:blipFill>
        <p:spPr>
          <a:xfrm>
            <a:off x="10044764" y="4816685"/>
            <a:ext cx="1944034" cy="1849585"/>
          </a:xfrm>
          <a:prstGeom prst="rect">
            <a:avLst/>
          </a:prstGeom>
        </p:spPr>
      </p:pic>
    </p:spTree>
    <p:extLst>
      <p:ext uri="{BB962C8B-B14F-4D97-AF65-F5344CB8AC3E}">
        <p14:creationId xmlns:p14="http://schemas.microsoft.com/office/powerpoint/2010/main" val="429284341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9CAC3B1-4879-424D-8F15-206277196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4B8492CB-DFBA-4A82-9778-F21493DA36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526211" y="0"/>
            <a:ext cx="5014912" cy="6862763"/>
            <a:chOff x="2928938" y="-4763"/>
            <a:chExt cx="5014912" cy="6862763"/>
          </a:xfrm>
        </p:grpSpPr>
        <p:sp>
          <p:nvSpPr>
            <p:cNvPr id="24" name="Freeform 6">
              <a:extLst>
                <a:ext uri="{FF2B5EF4-FFF2-40B4-BE49-F238E27FC236}">
                  <a16:creationId xmlns:a16="http://schemas.microsoft.com/office/drawing/2014/main" id="{E34CC1C8-EBDD-4AEA-83E6-B27575B62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25" name="Freeform 7">
              <a:extLst>
                <a:ext uri="{FF2B5EF4-FFF2-40B4-BE49-F238E27FC236}">
                  <a16:creationId xmlns:a16="http://schemas.microsoft.com/office/drawing/2014/main" id="{D6B38644-B85D-4211-9526-5B4C2A662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txBody>
            <a:bodyPr/>
            <a:lstStyle/>
            <a:p>
              <a:endParaRPr lang="en-US"/>
            </a:p>
          </p:txBody>
        </p:sp>
        <p:sp>
          <p:nvSpPr>
            <p:cNvPr id="26" name="Freeform 12">
              <a:extLst>
                <a:ext uri="{FF2B5EF4-FFF2-40B4-BE49-F238E27FC236}">
                  <a16:creationId xmlns:a16="http://schemas.microsoft.com/office/drawing/2014/main" id="{8A8B2820-6B8F-4C19-BFC5-D28EE44E5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txBody>
            <a:bodyPr/>
            <a:lstStyle/>
            <a:p>
              <a:endParaRPr lang="en-US"/>
            </a:p>
          </p:txBody>
        </p:sp>
        <p:sp>
          <p:nvSpPr>
            <p:cNvPr id="27" name="Freeform 13">
              <a:extLst>
                <a:ext uri="{FF2B5EF4-FFF2-40B4-BE49-F238E27FC236}">
                  <a16:creationId xmlns:a16="http://schemas.microsoft.com/office/drawing/2014/main" id="{773528ED-4D37-4A77-A8CA-86B6221C5E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28" name="Freeform 14">
              <a:extLst>
                <a:ext uri="{FF2B5EF4-FFF2-40B4-BE49-F238E27FC236}">
                  <a16:creationId xmlns:a16="http://schemas.microsoft.com/office/drawing/2014/main" id="{8A58A902-E944-4399-9A93-A91A6A82B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29" name="Freeform 15">
              <a:extLst>
                <a:ext uri="{FF2B5EF4-FFF2-40B4-BE49-F238E27FC236}">
                  <a16:creationId xmlns:a16="http://schemas.microsoft.com/office/drawing/2014/main" id="{4EDB1155-2E8E-4FB8-AD42-101FE43832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txBody>
            <a:bodyPr/>
            <a:lstStyle/>
            <a:p>
              <a:endParaRPr lang="en-US"/>
            </a:p>
          </p:txBody>
        </p:sp>
      </p:grpSp>
      <p:sp>
        <p:nvSpPr>
          <p:cNvPr id="2" name="Title 1">
            <a:extLst>
              <a:ext uri="{FF2B5EF4-FFF2-40B4-BE49-F238E27FC236}">
                <a16:creationId xmlns:a16="http://schemas.microsoft.com/office/drawing/2014/main" id="{C7492CCE-C435-464E-A19A-D4C606FDBE3D}"/>
              </a:ext>
            </a:extLst>
          </p:cNvPr>
          <p:cNvSpPr>
            <a:spLocks noGrp="1"/>
          </p:cNvSpPr>
          <p:nvPr>
            <p:ph type="title"/>
          </p:nvPr>
        </p:nvSpPr>
        <p:spPr>
          <a:xfrm>
            <a:off x="504733" y="237351"/>
            <a:ext cx="9096465" cy="1442160"/>
          </a:xfrm>
        </p:spPr>
        <p:txBody>
          <a:bodyPr>
            <a:normAutofit/>
          </a:bodyPr>
          <a:lstStyle/>
          <a:p>
            <a:pPr algn="l"/>
            <a:r>
              <a:rPr lang="en-US" sz="4800" b="1" dirty="0">
                <a:latin typeface="Lato Black" panose="020F0502020204030203" pitchFamily="34" charset="0"/>
                <a:ea typeface="Lato Black" panose="020F0502020204030203" pitchFamily="34" charset="0"/>
                <a:cs typeface="Lato Black" panose="020F0502020204030203" pitchFamily="34" charset="0"/>
              </a:rPr>
              <a:t>Hardship</a:t>
            </a:r>
          </a:p>
        </p:txBody>
      </p:sp>
      <p:sp>
        <p:nvSpPr>
          <p:cNvPr id="3" name="Content Placeholder 2">
            <a:extLst>
              <a:ext uri="{FF2B5EF4-FFF2-40B4-BE49-F238E27FC236}">
                <a16:creationId xmlns:a16="http://schemas.microsoft.com/office/drawing/2014/main" id="{60DFF4FA-F598-4962-B6AB-31A8BE724E52}"/>
              </a:ext>
            </a:extLst>
          </p:cNvPr>
          <p:cNvSpPr>
            <a:spLocks noGrp="1"/>
          </p:cNvSpPr>
          <p:nvPr>
            <p:ph idx="1"/>
          </p:nvPr>
        </p:nvSpPr>
        <p:spPr>
          <a:xfrm>
            <a:off x="334789" y="1479916"/>
            <a:ext cx="8293271" cy="4269204"/>
          </a:xfrm>
        </p:spPr>
        <p:txBody>
          <a:bodyPr anchor="t">
            <a:normAutofit/>
          </a:bodyPr>
          <a:lstStyle/>
          <a:p>
            <a:r>
              <a:rPr lang="en-US" sz="2800" dirty="0">
                <a:solidFill>
                  <a:srgbClr val="ACDEF7"/>
                </a:solidFill>
                <a:latin typeface="Lato Black" panose="020F0502020204030203" pitchFamily="34" charset="0"/>
                <a:ea typeface="Lato Black" panose="020F0502020204030203" pitchFamily="34" charset="0"/>
                <a:cs typeface="Lato Black" panose="020F0502020204030203" pitchFamily="34" charset="0"/>
              </a:rPr>
              <a:t>Specific categories that may apply for Hardship are located on pages 83-85 of CIF-SS Blue Book</a:t>
            </a:r>
          </a:p>
          <a:p>
            <a:pPr lvl="1"/>
            <a:r>
              <a:rPr lang="en-US" sz="2400" dirty="0">
                <a:solidFill>
                  <a:srgbClr val="ACDEF7"/>
                </a:solidFill>
                <a:latin typeface="Lato Black" panose="020F0502020204030203" pitchFamily="34" charset="0"/>
                <a:ea typeface="Lato Black" panose="020F0502020204030203" pitchFamily="34" charset="0"/>
                <a:cs typeface="Lato Black" panose="020F0502020204030203" pitchFamily="34" charset="0"/>
              </a:rPr>
              <a:t>Review those categories prior to submission into CIFSSHOME</a:t>
            </a:r>
          </a:p>
          <a:p>
            <a:pPr lvl="1"/>
            <a:r>
              <a:rPr lang="en-US" sz="2600" dirty="0">
                <a:solidFill>
                  <a:srgbClr val="ACDEF7"/>
                </a:solidFill>
                <a:latin typeface="Lato Black" panose="020F0502020204030203" pitchFamily="34" charset="0"/>
                <a:ea typeface="Lato Black" panose="020F0502020204030203" pitchFamily="34" charset="0"/>
                <a:cs typeface="Lato Black" panose="020F0502020204030203" pitchFamily="34" charset="0"/>
              </a:rPr>
              <a:t>20 business days to process</a:t>
            </a:r>
          </a:p>
          <a:p>
            <a:pPr lvl="1"/>
            <a:r>
              <a:rPr lang="en-US" sz="2800" dirty="0">
                <a:solidFill>
                  <a:srgbClr val="ACDEF7"/>
                </a:solidFill>
                <a:latin typeface="Lato Black" panose="020F0502020204030203" pitchFamily="34" charset="0"/>
                <a:ea typeface="Lato Black" panose="020F0502020204030203" pitchFamily="34" charset="0"/>
                <a:cs typeface="Lato Black" panose="020F0502020204030203" pitchFamily="34" charset="0"/>
              </a:rPr>
              <a:t>Must include corroborating  documentation</a:t>
            </a:r>
          </a:p>
        </p:txBody>
      </p:sp>
      <p:grpSp>
        <p:nvGrpSpPr>
          <p:cNvPr id="36" name="Group 35">
            <a:extLst>
              <a:ext uri="{FF2B5EF4-FFF2-40B4-BE49-F238E27FC236}">
                <a16:creationId xmlns:a16="http://schemas.microsoft.com/office/drawing/2014/main" id="{D5F2654E-F0A6-F5C9-F085-76B2BDF52D24}"/>
              </a:ext>
            </a:extLst>
          </p:cNvPr>
          <p:cNvGrpSpPr/>
          <p:nvPr/>
        </p:nvGrpSpPr>
        <p:grpSpPr>
          <a:xfrm flipH="1">
            <a:off x="6526210" y="0"/>
            <a:ext cx="5014913" cy="6853238"/>
            <a:chOff x="2928938" y="-4763"/>
            <a:chExt cx="5014912" cy="6862763"/>
          </a:xfrm>
        </p:grpSpPr>
        <p:sp>
          <p:nvSpPr>
            <p:cNvPr id="37" name="Freeform 6">
              <a:extLst>
                <a:ext uri="{FF2B5EF4-FFF2-40B4-BE49-F238E27FC236}">
                  <a16:creationId xmlns:a16="http://schemas.microsoft.com/office/drawing/2014/main" id="{DDB56B4A-A055-12F8-0FB0-6FDF4C287250}"/>
                </a:ext>
              </a:extLst>
            </p:cNvPr>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rgbClr val="08296C"/>
            </a:solidFill>
            <a:ln>
              <a:noFill/>
            </a:ln>
          </p:spPr>
          <p:txBody>
            <a:bodyPr/>
            <a:lstStyle/>
            <a:p>
              <a:endParaRPr lang="en-US" dirty="0"/>
            </a:p>
          </p:txBody>
        </p:sp>
        <p:sp>
          <p:nvSpPr>
            <p:cNvPr id="38" name="Freeform 7">
              <a:extLst>
                <a:ext uri="{FF2B5EF4-FFF2-40B4-BE49-F238E27FC236}">
                  <a16:creationId xmlns:a16="http://schemas.microsoft.com/office/drawing/2014/main" id="{4BD38E2F-9F8A-6D8F-4192-E51D5065BA65}"/>
                </a:ext>
              </a:extLst>
            </p:cNvPr>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FFFF00"/>
            </a:solidFill>
            <a:ln>
              <a:noFill/>
            </a:ln>
          </p:spPr>
          <p:txBody>
            <a:bodyPr/>
            <a:lstStyle/>
            <a:p>
              <a:endParaRPr lang="en-US" dirty="0"/>
            </a:p>
          </p:txBody>
        </p:sp>
        <p:sp>
          <p:nvSpPr>
            <p:cNvPr id="39" name="Freeform 9">
              <a:extLst>
                <a:ext uri="{FF2B5EF4-FFF2-40B4-BE49-F238E27FC236}">
                  <a16:creationId xmlns:a16="http://schemas.microsoft.com/office/drawing/2014/main" id="{2F74C892-6FB2-C956-4125-076E64F884AC}"/>
                </a:ext>
              </a:extLst>
            </p:cNvPr>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E8FF0D"/>
            </a:solidFill>
            <a:ln>
              <a:noFill/>
            </a:ln>
          </p:spPr>
          <p:txBody>
            <a:bodyPr/>
            <a:lstStyle/>
            <a:p>
              <a:endParaRPr lang="en-US"/>
            </a:p>
          </p:txBody>
        </p:sp>
        <p:sp>
          <p:nvSpPr>
            <p:cNvPr id="40" name="Freeform 10">
              <a:extLst>
                <a:ext uri="{FF2B5EF4-FFF2-40B4-BE49-F238E27FC236}">
                  <a16:creationId xmlns:a16="http://schemas.microsoft.com/office/drawing/2014/main" id="{214B312F-3920-1C72-FB56-2601C08FC088}"/>
                </a:ext>
              </a:extLst>
            </p:cNvPr>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rgbClr val="025FC6"/>
            </a:solidFill>
            <a:ln>
              <a:noFill/>
            </a:ln>
          </p:spPr>
          <p:txBody>
            <a:bodyPr/>
            <a:lstStyle/>
            <a:p>
              <a:endParaRPr lang="en-US"/>
            </a:p>
          </p:txBody>
        </p:sp>
        <p:sp>
          <p:nvSpPr>
            <p:cNvPr id="41" name="Freeform 11">
              <a:extLst>
                <a:ext uri="{FF2B5EF4-FFF2-40B4-BE49-F238E27FC236}">
                  <a16:creationId xmlns:a16="http://schemas.microsoft.com/office/drawing/2014/main" id="{14DA8925-79BD-8A44-BCC2-F58DC4E7385D}"/>
                </a:ext>
              </a:extLst>
            </p:cNvPr>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rgbClr val="08296C"/>
            </a:solidFill>
            <a:ln>
              <a:noFill/>
            </a:ln>
          </p:spPr>
          <p:txBody>
            <a:bodyPr/>
            <a:lstStyle/>
            <a:p>
              <a:endParaRPr lang="en-US"/>
            </a:p>
          </p:txBody>
        </p:sp>
        <p:sp>
          <p:nvSpPr>
            <p:cNvPr id="42" name="Freeform 12">
              <a:extLst>
                <a:ext uri="{FF2B5EF4-FFF2-40B4-BE49-F238E27FC236}">
                  <a16:creationId xmlns:a16="http://schemas.microsoft.com/office/drawing/2014/main" id="{3B35BE31-7E88-B158-0A6C-47075323DD96}"/>
                </a:ext>
              </a:extLst>
            </p:cNvPr>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FFFF00"/>
            </a:solidFill>
            <a:ln>
              <a:noFill/>
            </a:ln>
          </p:spPr>
          <p:txBody>
            <a:bodyPr/>
            <a:lstStyle/>
            <a:p>
              <a:endParaRPr lang="en-US" dirty="0"/>
            </a:p>
          </p:txBody>
        </p:sp>
      </p:grpSp>
      <p:grpSp>
        <p:nvGrpSpPr>
          <p:cNvPr id="43" name="Group 42">
            <a:extLst>
              <a:ext uri="{FF2B5EF4-FFF2-40B4-BE49-F238E27FC236}">
                <a16:creationId xmlns:a16="http://schemas.microsoft.com/office/drawing/2014/main" id="{16A3EE5B-4D0B-AE68-A38F-90658B7C05BE}"/>
              </a:ext>
            </a:extLst>
          </p:cNvPr>
          <p:cNvGrpSpPr/>
          <p:nvPr/>
        </p:nvGrpSpPr>
        <p:grpSpPr>
          <a:xfrm flipH="1">
            <a:off x="6526210" y="0"/>
            <a:ext cx="5014913" cy="6853238"/>
            <a:chOff x="2928938" y="-4763"/>
            <a:chExt cx="5014912" cy="6862763"/>
          </a:xfrm>
        </p:grpSpPr>
        <p:sp>
          <p:nvSpPr>
            <p:cNvPr id="44" name="Freeform 6">
              <a:extLst>
                <a:ext uri="{FF2B5EF4-FFF2-40B4-BE49-F238E27FC236}">
                  <a16:creationId xmlns:a16="http://schemas.microsoft.com/office/drawing/2014/main" id="{196AF8B5-02E5-1357-70AC-5ED6562B90E6}"/>
                </a:ext>
              </a:extLst>
            </p:cNvPr>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rgbClr val="08296C"/>
            </a:solidFill>
            <a:ln>
              <a:noFill/>
            </a:ln>
          </p:spPr>
          <p:txBody>
            <a:bodyPr/>
            <a:lstStyle/>
            <a:p>
              <a:endParaRPr lang="en-US" dirty="0"/>
            </a:p>
          </p:txBody>
        </p:sp>
        <p:sp>
          <p:nvSpPr>
            <p:cNvPr id="45" name="Freeform 7">
              <a:extLst>
                <a:ext uri="{FF2B5EF4-FFF2-40B4-BE49-F238E27FC236}">
                  <a16:creationId xmlns:a16="http://schemas.microsoft.com/office/drawing/2014/main" id="{E1B31501-16BB-E310-8F3F-995370ACC21F}"/>
                </a:ext>
              </a:extLst>
            </p:cNvPr>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FBB724"/>
            </a:solidFill>
            <a:ln>
              <a:noFill/>
            </a:ln>
          </p:spPr>
          <p:txBody>
            <a:bodyPr/>
            <a:lstStyle/>
            <a:p>
              <a:endParaRPr lang="en-US" dirty="0"/>
            </a:p>
          </p:txBody>
        </p:sp>
        <p:sp>
          <p:nvSpPr>
            <p:cNvPr id="46" name="Freeform 9">
              <a:extLst>
                <a:ext uri="{FF2B5EF4-FFF2-40B4-BE49-F238E27FC236}">
                  <a16:creationId xmlns:a16="http://schemas.microsoft.com/office/drawing/2014/main" id="{45364AA5-6D42-D5AE-8EFB-55D937554E33}"/>
                </a:ext>
              </a:extLst>
            </p:cNvPr>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C5A20B"/>
            </a:solidFill>
            <a:ln>
              <a:noFill/>
            </a:ln>
          </p:spPr>
          <p:txBody>
            <a:bodyPr/>
            <a:lstStyle/>
            <a:p>
              <a:endParaRPr lang="en-US" dirty="0"/>
            </a:p>
          </p:txBody>
        </p:sp>
        <p:sp>
          <p:nvSpPr>
            <p:cNvPr id="47" name="Freeform 10">
              <a:extLst>
                <a:ext uri="{FF2B5EF4-FFF2-40B4-BE49-F238E27FC236}">
                  <a16:creationId xmlns:a16="http://schemas.microsoft.com/office/drawing/2014/main" id="{000D6159-0108-A91D-1CD5-6048312201D5}"/>
                </a:ext>
              </a:extLst>
            </p:cNvPr>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rgbClr val="025FC6"/>
            </a:solidFill>
            <a:ln>
              <a:noFill/>
            </a:ln>
          </p:spPr>
          <p:txBody>
            <a:bodyPr/>
            <a:lstStyle/>
            <a:p>
              <a:endParaRPr lang="en-US"/>
            </a:p>
          </p:txBody>
        </p:sp>
        <p:sp>
          <p:nvSpPr>
            <p:cNvPr id="48" name="Freeform 11">
              <a:extLst>
                <a:ext uri="{FF2B5EF4-FFF2-40B4-BE49-F238E27FC236}">
                  <a16:creationId xmlns:a16="http://schemas.microsoft.com/office/drawing/2014/main" id="{570C8464-FF27-7190-7096-799C1CBC70D7}"/>
                </a:ext>
              </a:extLst>
            </p:cNvPr>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rgbClr val="08296C"/>
            </a:solidFill>
            <a:ln>
              <a:noFill/>
            </a:ln>
          </p:spPr>
          <p:txBody>
            <a:bodyPr/>
            <a:lstStyle/>
            <a:p>
              <a:endParaRPr lang="en-US"/>
            </a:p>
          </p:txBody>
        </p:sp>
        <p:sp>
          <p:nvSpPr>
            <p:cNvPr id="49" name="Freeform 12">
              <a:extLst>
                <a:ext uri="{FF2B5EF4-FFF2-40B4-BE49-F238E27FC236}">
                  <a16:creationId xmlns:a16="http://schemas.microsoft.com/office/drawing/2014/main" id="{6C29593B-DFA5-E719-A7DC-F120BDBCE6C3}"/>
                </a:ext>
              </a:extLst>
            </p:cNvPr>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FBB724"/>
            </a:solidFill>
            <a:ln>
              <a:noFill/>
            </a:ln>
          </p:spPr>
          <p:txBody>
            <a:bodyPr/>
            <a:lstStyle/>
            <a:p>
              <a:endParaRPr lang="en-US" dirty="0"/>
            </a:p>
          </p:txBody>
        </p:sp>
      </p:grpSp>
      <p:pic>
        <p:nvPicPr>
          <p:cNvPr id="50" name="Picture 49" descr="A yellow and white logo&#10;&#10;Description automatically generated">
            <a:extLst>
              <a:ext uri="{FF2B5EF4-FFF2-40B4-BE49-F238E27FC236}">
                <a16:creationId xmlns:a16="http://schemas.microsoft.com/office/drawing/2014/main" id="{739A93B7-6A0C-6DDD-EAF6-F7356AFD6A61}"/>
              </a:ext>
            </a:extLst>
          </p:cNvPr>
          <p:cNvPicPr>
            <a:picLocks noChangeAspect="1"/>
          </p:cNvPicPr>
          <p:nvPr/>
        </p:nvPicPr>
        <p:blipFill>
          <a:blip r:embed="rId2"/>
          <a:stretch>
            <a:fillRect/>
          </a:stretch>
        </p:blipFill>
        <p:spPr>
          <a:xfrm>
            <a:off x="10044764" y="4816685"/>
            <a:ext cx="1944034" cy="1849585"/>
          </a:xfrm>
          <a:prstGeom prst="rect">
            <a:avLst/>
          </a:prstGeom>
        </p:spPr>
      </p:pic>
    </p:spTree>
    <p:extLst>
      <p:ext uri="{BB962C8B-B14F-4D97-AF65-F5344CB8AC3E}">
        <p14:creationId xmlns:p14="http://schemas.microsoft.com/office/powerpoint/2010/main" val="25671852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E4A21FC3D41F4DA5F28495B424F882" ma:contentTypeVersion="17" ma:contentTypeDescription="Create a new document." ma:contentTypeScope="" ma:versionID="fca1cb1f3655e80e69830a0730c57cb2">
  <xsd:schema xmlns:xsd="http://www.w3.org/2001/XMLSchema" xmlns:xs="http://www.w3.org/2001/XMLSchema" xmlns:p="http://schemas.microsoft.com/office/2006/metadata/properties" xmlns:ns2="be4cd07c-a621-4daf-9728-54218862f757" xmlns:ns3="6690dc1c-533c-46f0-b204-c6c37b7fdab0" targetNamespace="http://schemas.microsoft.com/office/2006/metadata/properties" ma:root="true" ma:fieldsID="6bef1d1cb0d7f1104d29d1610db03178" ns2:_="" ns3:_="">
    <xsd:import namespace="be4cd07c-a621-4daf-9728-54218862f757"/>
    <xsd:import namespace="6690dc1c-533c-46f0-b204-c6c37b7fdab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4cd07c-a621-4daf-9728-54218862f7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2e3042e-b5ee-4591-a527-685dcea5eca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90dc1c-533c-46f0-b204-c6c37b7fdab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bb75b2e-5e12-4405-af42-dcf9985da529}" ma:internalName="TaxCatchAll" ma:showField="CatchAllData" ma:web="6690dc1c-533c-46f0-b204-c6c37b7fda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be4cd07c-a621-4daf-9728-54218862f757" xsi:nil="true"/>
    <lcf76f155ced4ddcb4097134ff3c332f xmlns="be4cd07c-a621-4daf-9728-54218862f757">
      <Terms xmlns="http://schemas.microsoft.com/office/infopath/2007/PartnerControls"/>
    </lcf76f155ced4ddcb4097134ff3c332f>
    <TaxCatchAll xmlns="6690dc1c-533c-46f0-b204-c6c37b7fdab0" xsi:nil="true"/>
    <SharedWithUsers xmlns="6690dc1c-533c-46f0-b204-c6c37b7fdab0">
      <UserInfo>
        <DisplayName>Kristine Palle</DisplayName>
        <AccountId>41</AccountId>
        <AccountType/>
      </UserInfo>
      <UserInfo>
        <DisplayName>Mike Middlebrook</DisplayName>
        <AccountId>38</AccountId>
        <AccountType/>
      </UserInfo>
      <UserInfo>
        <DisplayName>Richard Shearer</DisplayName>
        <AccountId>53</AccountId>
        <AccountType/>
      </UserInfo>
      <UserInfo>
        <DisplayName>Jerry De Fabiis</DisplayName>
        <AccountId>126</AccountId>
        <AccountType/>
      </UserInfo>
      <UserInfo>
        <DisplayName>Thom Simmons</DisplayName>
        <AccountId>51</AccountId>
        <AccountType/>
      </UserInfo>
      <UserInfo>
        <DisplayName>Jacqulyn Gibson</DisplayName>
        <AccountId>55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E8B9B5-5F55-40FB-8CB7-8C9F78AA67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4cd07c-a621-4daf-9728-54218862f757"/>
    <ds:schemaRef ds:uri="6690dc1c-533c-46f0-b204-c6c37b7fda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023227-530E-4024-91EF-312A851A758C}">
  <ds:schemaRefs>
    <ds:schemaRef ds:uri="http://schemas.microsoft.com/office/2006/metadata/properties"/>
    <ds:schemaRef ds:uri="http://schemas.microsoft.com/office/infopath/2007/PartnerControls"/>
    <ds:schemaRef ds:uri="71af3243-3dd4-4a8d-8c0d-dd76da1f02a5"/>
    <ds:schemaRef ds:uri="be4cd07c-a621-4daf-9728-54218862f757"/>
    <ds:schemaRef ds:uri="6690dc1c-533c-46f0-b204-c6c37b7fdab0"/>
  </ds:schemaRefs>
</ds:datastoreItem>
</file>

<file path=customXml/itemProps3.xml><?xml version="1.0" encoding="utf-8"?>
<ds:datastoreItem xmlns:ds="http://schemas.openxmlformats.org/officeDocument/2006/customXml" ds:itemID="{33315AA3-EAE3-44ED-8368-BAC2FFFB48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Parallax design</Template>
  <TotalTime>2564</TotalTime>
  <Words>657</Words>
  <Application>Microsoft Office PowerPoint</Application>
  <PresentationFormat>Widescreen</PresentationFormat>
  <Paragraphs>71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Parallax</vt:lpstr>
      <vt:lpstr>CIF Southern Section Eligibility Seminar</vt:lpstr>
      <vt:lpstr>Agenda</vt:lpstr>
      <vt:lpstr>When a Student Changes Schools</vt:lpstr>
      <vt:lpstr>Valid Residence Change Definition</vt:lpstr>
      <vt:lpstr>Valid Residence Change Definition</vt:lpstr>
      <vt:lpstr>Transfer – Switching Schools Without a VCR or Approved Hardship</vt:lpstr>
      <vt:lpstr>Transfer Eligibility Flow Chart</vt:lpstr>
      <vt:lpstr>Limited Eligibility</vt:lpstr>
      <vt:lpstr>Hardship</vt:lpstr>
      <vt:lpstr>International Students Foreign Exchange or International, Ask the Right Questions</vt:lpstr>
      <vt:lpstr>Bylaw 503M Statewide  Ejection Policy</vt:lpstr>
      <vt:lpstr>Transfer Eligibility Process</vt:lpstr>
      <vt:lpstr>MVP AD EXAM</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Fostering Expectations of Athletes as Campus Leaders</dc:title>
  <dc:creator>Mike West</dc:creator>
  <cp:lastModifiedBy>Mike West</cp:lastModifiedBy>
  <cp:revision>5</cp:revision>
  <dcterms:created xsi:type="dcterms:W3CDTF">2023-09-01T16:26:01Z</dcterms:created>
  <dcterms:modified xsi:type="dcterms:W3CDTF">2023-10-11T20:34:21Z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0x0101001EE4A21FC3D41F4DA5F28495B424F882</vt:lpwstr>
  </property>
  <property fmtid="{D5CDD505-2E9C-101B-9397-08002B2CF9AE}" pid="3" name="MediaServiceImageTags">
    <vt:lpwstr/>
  </property>
</Properties>
</file>