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0" r:id="rId3"/>
    <p:sldId id="357" r:id="rId4"/>
    <p:sldId id="265" r:id="rId5"/>
    <p:sldId id="261" r:id="rId6"/>
    <p:sldId id="344" r:id="rId7"/>
    <p:sldId id="365" r:id="rId8"/>
    <p:sldId id="366" r:id="rId9"/>
    <p:sldId id="361" r:id="rId10"/>
    <p:sldId id="278" r:id="rId11"/>
    <p:sldId id="302" r:id="rId12"/>
    <p:sldId id="367" r:id="rId13"/>
    <p:sldId id="315" r:id="rId14"/>
    <p:sldId id="331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ind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ind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ind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ind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ind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ind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ind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ind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ind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5C9D65-8F48-4120-8EEF-D7B389A5C0B9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C251FC63-5C8E-4587-BEB3-C3F5E11365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626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B20565-0348-4F1D-98EB-AEC1C32B608E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7FFBC28-DA8A-48D8-AA0F-47EEAD29B7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59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FBDC1-486F-4F93-8D8F-3E4FDCCD705E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6DD784E-41F6-4C17-B049-9B3A1E6107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33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cture Placeholder 35"/>
          <p:cNvSpPr>
            <a:spLocks noGrp="1"/>
          </p:cNvSpPr>
          <p:nvPr>
            <p:ph type="pic" sz="quarter" idx="13"/>
          </p:nvPr>
        </p:nvSpPr>
        <p:spPr>
          <a:xfrm>
            <a:off x="5931778" y="3930652"/>
            <a:ext cx="4750043" cy="2355851"/>
          </a:xfrm>
          <a:custGeom>
            <a:avLst/>
            <a:gdLst>
              <a:gd name="connsiteX0" fmla="*/ 162337 w 4750043"/>
              <a:gd name="connsiteY0" fmla="*/ 0 h 2355851"/>
              <a:gd name="connsiteX1" fmla="*/ 2286173 w 4750043"/>
              <a:gd name="connsiteY1" fmla="*/ 0 h 2355851"/>
              <a:gd name="connsiteX2" fmla="*/ 2456190 w 4750043"/>
              <a:gd name="connsiteY2" fmla="*/ 204022 h 2355851"/>
              <a:gd name="connsiteX3" fmla="*/ 2626207 w 4750043"/>
              <a:gd name="connsiteY3" fmla="*/ 0 h 2355851"/>
              <a:gd name="connsiteX4" fmla="*/ 4750043 w 4750043"/>
              <a:gd name="connsiteY4" fmla="*/ 0 h 2355851"/>
              <a:gd name="connsiteX5" fmla="*/ 4750043 w 4750043"/>
              <a:gd name="connsiteY5" fmla="*/ 2355851 h 2355851"/>
              <a:gd name="connsiteX6" fmla="*/ 162337 w 4750043"/>
              <a:gd name="connsiteY6" fmla="*/ 2355851 h 2355851"/>
              <a:gd name="connsiteX7" fmla="*/ 162337 w 4750043"/>
              <a:gd name="connsiteY7" fmla="*/ 1326270 h 2355851"/>
              <a:gd name="connsiteX8" fmla="*/ 0 w 4750043"/>
              <a:gd name="connsiteY8" fmla="*/ 1182925 h 2355851"/>
              <a:gd name="connsiteX9" fmla="*/ 162337 w 4750043"/>
              <a:gd name="connsiteY9" fmla="*/ 1039580 h 235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50043" h="2355851">
                <a:moveTo>
                  <a:pt x="162337" y="0"/>
                </a:moveTo>
                <a:lnTo>
                  <a:pt x="2286173" y="0"/>
                </a:lnTo>
                <a:lnTo>
                  <a:pt x="2456190" y="204022"/>
                </a:lnTo>
                <a:lnTo>
                  <a:pt x="2626207" y="0"/>
                </a:lnTo>
                <a:lnTo>
                  <a:pt x="4750043" y="0"/>
                </a:lnTo>
                <a:lnTo>
                  <a:pt x="4750043" y="2355851"/>
                </a:lnTo>
                <a:lnTo>
                  <a:pt x="162337" y="2355851"/>
                </a:lnTo>
                <a:lnTo>
                  <a:pt x="162337" y="1326270"/>
                </a:lnTo>
                <a:lnTo>
                  <a:pt x="0" y="1182925"/>
                </a:lnTo>
                <a:lnTo>
                  <a:pt x="162337" y="103958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12"/>
          </p:nvPr>
        </p:nvSpPr>
        <p:spPr>
          <a:xfrm>
            <a:off x="1506404" y="3745903"/>
            <a:ext cx="4587707" cy="2540598"/>
          </a:xfrm>
          <a:custGeom>
            <a:avLst/>
            <a:gdLst>
              <a:gd name="connsiteX0" fmla="*/ 2293854 w 4587707"/>
              <a:gd name="connsiteY0" fmla="*/ 0 h 2540598"/>
              <a:gd name="connsiteX1" fmla="*/ 2456988 w 4587707"/>
              <a:gd name="connsiteY1" fmla="*/ 184747 h 2540598"/>
              <a:gd name="connsiteX2" fmla="*/ 4587707 w 4587707"/>
              <a:gd name="connsiteY2" fmla="*/ 184747 h 2540598"/>
              <a:gd name="connsiteX3" fmla="*/ 4587707 w 4587707"/>
              <a:gd name="connsiteY3" fmla="*/ 1224331 h 2540598"/>
              <a:gd name="connsiteX4" fmla="*/ 4425374 w 4587707"/>
              <a:gd name="connsiteY4" fmla="*/ 1367673 h 2540598"/>
              <a:gd name="connsiteX5" fmla="*/ 4587707 w 4587707"/>
              <a:gd name="connsiteY5" fmla="*/ 1511015 h 2540598"/>
              <a:gd name="connsiteX6" fmla="*/ 4587707 w 4587707"/>
              <a:gd name="connsiteY6" fmla="*/ 2540598 h 2540598"/>
              <a:gd name="connsiteX7" fmla="*/ 0 w 4587707"/>
              <a:gd name="connsiteY7" fmla="*/ 2540598 h 2540598"/>
              <a:gd name="connsiteX8" fmla="*/ 0 w 4587707"/>
              <a:gd name="connsiteY8" fmla="*/ 184747 h 2540598"/>
              <a:gd name="connsiteX9" fmla="*/ 2130721 w 4587707"/>
              <a:gd name="connsiteY9" fmla="*/ 184747 h 2540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7707" h="2540598">
                <a:moveTo>
                  <a:pt x="2293854" y="0"/>
                </a:moveTo>
                <a:lnTo>
                  <a:pt x="2456988" y="184747"/>
                </a:lnTo>
                <a:lnTo>
                  <a:pt x="4587707" y="184747"/>
                </a:lnTo>
                <a:lnTo>
                  <a:pt x="4587707" y="1224331"/>
                </a:lnTo>
                <a:lnTo>
                  <a:pt x="4425374" y="1367673"/>
                </a:lnTo>
                <a:lnTo>
                  <a:pt x="4587707" y="1511015"/>
                </a:lnTo>
                <a:lnTo>
                  <a:pt x="4587707" y="2540598"/>
                </a:lnTo>
                <a:lnTo>
                  <a:pt x="0" y="2540598"/>
                </a:lnTo>
                <a:lnTo>
                  <a:pt x="0" y="184747"/>
                </a:lnTo>
                <a:lnTo>
                  <a:pt x="2130721" y="184747"/>
                </a:lnTo>
                <a:close/>
              </a:path>
            </a:pathLst>
          </a:custGeom>
          <a:solidFill>
            <a:schemeClr val="tx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1"/>
          </p:nvPr>
        </p:nvSpPr>
        <p:spPr>
          <a:xfrm>
            <a:off x="6094113" y="1574799"/>
            <a:ext cx="4587707" cy="2559874"/>
          </a:xfrm>
          <a:custGeom>
            <a:avLst/>
            <a:gdLst>
              <a:gd name="connsiteX0" fmla="*/ 0 w 4587707"/>
              <a:gd name="connsiteY0" fmla="*/ 0 h 2559874"/>
              <a:gd name="connsiteX1" fmla="*/ 4587707 w 4587707"/>
              <a:gd name="connsiteY1" fmla="*/ 0 h 2559874"/>
              <a:gd name="connsiteX2" fmla="*/ 4587707 w 4587707"/>
              <a:gd name="connsiteY2" fmla="*/ 2355851 h 2559874"/>
              <a:gd name="connsiteX3" fmla="*/ 2463871 w 4587707"/>
              <a:gd name="connsiteY3" fmla="*/ 2355851 h 2559874"/>
              <a:gd name="connsiteX4" fmla="*/ 2293853 w 4587707"/>
              <a:gd name="connsiteY4" fmla="*/ 2559874 h 2559874"/>
              <a:gd name="connsiteX5" fmla="*/ 2123835 w 4587707"/>
              <a:gd name="connsiteY5" fmla="*/ 2355851 h 2559874"/>
              <a:gd name="connsiteX6" fmla="*/ 0 w 4587707"/>
              <a:gd name="connsiteY6" fmla="*/ 2355851 h 2559874"/>
              <a:gd name="connsiteX7" fmla="*/ 0 w 4587707"/>
              <a:gd name="connsiteY7" fmla="*/ 1277693 h 2559874"/>
              <a:gd name="connsiteX8" fmla="*/ 188136 w 4587707"/>
              <a:gd name="connsiteY8" fmla="*/ 1111567 h 2559874"/>
              <a:gd name="connsiteX9" fmla="*/ 0 w 4587707"/>
              <a:gd name="connsiteY9" fmla="*/ 945441 h 2559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7707" h="2559874">
                <a:moveTo>
                  <a:pt x="0" y="0"/>
                </a:moveTo>
                <a:lnTo>
                  <a:pt x="4587707" y="0"/>
                </a:lnTo>
                <a:lnTo>
                  <a:pt x="4587707" y="2355851"/>
                </a:lnTo>
                <a:lnTo>
                  <a:pt x="2463871" y="2355851"/>
                </a:lnTo>
                <a:lnTo>
                  <a:pt x="2293853" y="2559874"/>
                </a:lnTo>
                <a:lnTo>
                  <a:pt x="2123835" y="2355851"/>
                </a:lnTo>
                <a:lnTo>
                  <a:pt x="0" y="2355851"/>
                </a:lnTo>
                <a:lnTo>
                  <a:pt x="0" y="1277693"/>
                </a:lnTo>
                <a:lnTo>
                  <a:pt x="188136" y="1111567"/>
                </a:lnTo>
                <a:lnTo>
                  <a:pt x="0" y="945441"/>
                </a:lnTo>
                <a:close/>
              </a:path>
            </a:pathLst>
          </a:custGeom>
          <a:solidFill>
            <a:schemeClr val="tx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0"/>
          </p:nvPr>
        </p:nvSpPr>
        <p:spPr>
          <a:xfrm>
            <a:off x="1506402" y="1574801"/>
            <a:ext cx="4775846" cy="2355851"/>
          </a:xfrm>
          <a:custGeom>
            <a:avLst/>
            <a:gdLst>
              <a:gd name="connsiteX0" fmla="*/ 0 w 4775846"/>
              <a:gd name="connsiteY0" fmla="*/ 0 h 2355851"/>
              <a:gd name="connsiteX1" fmla="*/ 4587707 w 4775846"/>
              <a:gd name="connsiteY1" fmla="*/ 0 h 2355851"/>
              <a:gd name="connsiteX2" fmla="*/ 4587707 w 4775846"/>
              <a:gd name="connsiteY2" fmla="*/ 945437 h 2355851"/>
              <a:gd name="connsiteX3" fmla="*/ 4775846 w 4775846"/>
              <a:gd name="connsiteY3" fmla="*/ 1111566 h 2355851"/>
              <a:gd name="connsiteX4" fmla="*/ 4587707 w 4775846"/>
              <a:gd name="connsiteY4" fmla="*/ 1277694 h 2355851"/>
              <a:gd name="connsiteX5" fmla="*/ 4587707 w 4775846"/>
              <a:gd name="connsiteY5" fmla="*/ 2355850 h 2355851"/>
              <a:gd name="connsiteX6" fmla="*/ 2456989 w 4775846"/>
              <a:gd name="connsiteY6" fmla="*/ 2355850 h 2355851"/>
              <a:gd name="connsiteX7" fmla="*/ 2293855 w 4775846"/>
              <a:gd name="connsiteY7" fmla="*/ 2171103 h 2355851"/>
              <a:gd name="connsiteX8" fmla="*/ 2130722 w 4775846"/>
              <a:gd name="connsiteY8" fmla="*/ 2355850 h 2355851"/>
              <a:gd name="connsiteX9" fmla="*/ 1 w 4775846"/>
              <a:gd name="connsiteY9" fmla="*/ 2355850 h 2355851"/>
              <a:gd name="connsiteX10" fmla="*/ 1 w 4775846"/>
              <a:gd name="connsiteY10" fmla="*/ 2355851 h 2355851"/>
              <a:gd name="connsiteX11" fmla="*/ 0 w 4775846"/>
              <a:gd name="connsiteY11" fmla="*/ 2355851 h 235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75846" h="2355851">
                <a:moveTo>
                  <a:pt x="0" y="0"/>
                </a:moveTo>
                <a:lnTo>
                  <a:pt x="4587707" y="0"/>
                </a:lnTo>
                <a:lnTo>
                  <a:pt x="4587707" y="945437"/>
                </a:lnTo>
                <a:lnTo>
                  <a:pt x="4775846" y="1111566"/>
                </a:lnTo>
                <a:lnTo>
                  <a:pt x="4587707" y="1277694"/>
                </a:lnTo>
                <a:lnTo>
                  <a:pt x="4587707" y="2355850"/>
                </a:lnTo>
                <a:lnTo>
                  <a:pt x="2456989" y="2355850"/>
                </a:lnTo>
                <a:lnTo>
                  <a:pt x="2293855" y="2171103"/>
                </a:lnTo>
                <a:lnTo>
                  <a:pt x="2130722" y="2355850"/>
                </a:lnTo>
                <a:lnTo>
                  <a:pt x="1" y="2355850"/>
                </a:lnTo>
                <a:lnTo>
                  <a:pt x="1" y="2355851"/>
                </a:lnTo>
                <a:lnTo>
                  <a:pt x="0" y="2355851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370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00" y="654078"/>
            <a:ext cx="10515600" cy="83182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97400" y="1892300"/>
            <a:ext cx="4466700" cy="40513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5865-56A0-4B57-A1D3-0C9503080D76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5B4EED8-3599-459B-A199-227849000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636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00" y="654078"/>
            <a:ext cx="10515600" cy="83182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447769" y="0"/>
            <a:ext cx="374904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689020" y="0"/>
            <a:ext cx="374904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19407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33966" y="3430954"/>
            <a:ext cx="6126097" cy="3454561"/>
          </a:xfrm>
          <a:prstGeom prst="rect">
            <a:avLst/>
          </a:prstGeom>
          <a:noFill/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080418" y="-12315"/>
            <a:ext cx="6126097" cy="3454561"/>
          </a:xfrm>
          <a:prstGeom prst="rect">
            <a:avLst/>
          </a:prstGeom>
          <a:noFill/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US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7400" y="654078"/>
            <a:ext cx="10515600" cy="83182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34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815339" y="1869946"/>
            <a:ext cx="1371600" cy="13716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1333"/>
            </a:lvl1pPr>
          </a:lstStyle>
          <a:p>
            <a:pPr lvl="0"/>
            <a:endParaRPr lang="id-ID" noProof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781800" y="1869946"/>
            <a:ext cx="1371600" cy="13716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1333"/>
            </a:lvl1pPr>
          </a:lstStyle>
          <a:p>
            <a:pPr lvl="0"/>
            <a:endParaRPr lang="id-ID" noProof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24863" y="4451221"/>
            <a:ext cx="1828800" cy="18288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1333"/>
            </a:lvl1pPr>
          </a:lstStyle>
          <a:p>
            <a:pPr lvl="0"/>
            <a:endParaRPr lang="id-ID" noProof="0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3001369" y="4451221"/>
            <a:ext cx="1828800" cy="18288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1333"/>
            </a:lvl1pPr>
          </a:lstStyle>
          <a:p>
            <a:pPr lvl="0"/>
            <a:endParaRPr lang="id-ID" noProof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5177875" y="4451221"/>
            <a:ext cx="1828800" cy="18288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1333"/>
            </a:lvl1pPr>
          </a:lstStyle>
          <a:p>
            <a:pPr lvl="0"/>
            <a:endParaRPr lang="id-ID" noProof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7354381" y="4451221"/>
            <a:ext cx="1828800" cy="18288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1333"/>
            </a:lvl1pPr>
          </a:lstStyle>
          <a:p>
            <a:pPr lvl="0"/>
            <a:endParaRPr lang="id-ID" noProof="0"/>
          </a:p>
        </p:txBody>
      </p:sp>
      <p:sp>
        <p:nvSpPr>
          <p:cNvPr id="22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9530887" y="4444872"/>
            <a:ext cx="1828800" cy="18288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1333"/>
            </a:lvl1pPr>
          </a:lstStyle>
          <a:p>
            <a:pPr lvl="0"/>
            <a:endParaRPr lang="id-ID"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D2D69-B3FD-4B43-9104-E59DD6E32EA6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fld id="{435F80A3-53D1-4B25-B3A2-6633D0DBC3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615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217800" y="1860416"/>
            <a:ext cx="5136000" cy="4061409"/>
          </a:xfrm>
          <a:prstGeom prst="rect">
            <a:avLst/>
          </a:prstGeom>
        </p:spPr>
      </p:sp>
      <p:sp>
        <p:nvSpPr>
          <p:cNvPr id="15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38200" y="1860416"/>
            <a:ext cx="5136000" cy="4061409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950791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0" y="1860417"/>
            <a:ext cx="12192000" cy="2152784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442672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119643" y="1998133"/>
            <a:ext cx="3206750" cy="3293005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id-ID" noProof="0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4502336" y="1998133"/>
            <a:ext cx="3206750" cy="3293005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id-ID" noProof="0"/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882494" y="1998133"/>
            <a:ext cx="3206750" cy="3293005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1916093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58813" y="2628737"/>
            <a:ext cx="1550987" cy="1549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982704" y="2628737"/>
            <a:ext cx="1550987" cy="1549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31119" y="2315682"/>
            <a:ext cx="2177738" cy="217551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82427" y="2315682"/>
            <a:ext cx="2177738" cy="217551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27655" y="1937321"/>
            <a:ext cx="2935235" cy="2932232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82973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844735" y="2546920"/>
            <a:ext cx="1733365" cy="3091879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431556" y="2546920"/>
            <a:ext cx="1733365" cy="3091879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033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8194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493395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57105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00" y="654078"/>
            <a:ext cx="10515600" cy="83182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803900" y="1943100"/>
            <a:ext cx="5549900" cy="3784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DAA36-BC9F-42EF-BFF5-80F5177BD9AF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868C41D-54BE-4674-AADC-5AF013F71C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456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301656"/>
            <a:ext cx="12192000" cy="2997854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endParaRPr lang="id-ID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769F9-6AC5-4CDB-B66E-16CC24CE2EA7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5B212A-1132-412D-9A8F-EE6FBADA75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9562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4127500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endParaRPr lang="id-ID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670300" y="2222500"/>
            <a:ext cx="4864608" cy="36703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D80E6-FC67-43D4-9037-15170F7FB6C9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86AF6612-96D2-42C4-82EA-06AFBB674B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0469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Moni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175337" y="3084457"/>
            <a:ext cx="3913883" cy="255434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7427672" y="2950652"/>
            <a:ext cx="3765114" cy="2373823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1057349" y="2950652"/>
            <a:ext cx="3724201" cy="237382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04CAF-DD60-4E1A-9C97-093A33F55352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C6BA2552-8A12-444D-BDFF-B49B1351A2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4436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rofi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3639219" y="2061280"/>
            <a:ext cx="2268406" cy="246888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75336" y="2061280"/>
            <a:ext cx="2268406" cy="246888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966987" y="2061280"/>
            <a:ext cx="2268406" cy="246888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303104" y="2061280"/>
            <a:ext cx="2268406" cy="246888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E0807-8443-4615-9C92-4B6ED7D2B9E8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fld id="{DC70DB09-4FBD-4748-A51A-9E621C42C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6459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rofi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914400" y="1711438"/>
            <a:ext cx="3328416" cy="256032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4431792" y="1711438"/>
            <a:ext cx="3328416" cy="256032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7949184" y="1711438"/>
            <a:ext cx="3328416" cy="256032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C6C3D-017D-49F9-B45F-8F9F450AFA80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13757B8F-F4B5-4674-BA81-582755AF5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6398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rofi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838200" y="2031999"/>
            <a:ext cx="2560320" cy="3730625"/>
          </a:xfrm>
          <a:prstGeom prst="rect">
            <a:avLst/>
          </a:prstGeom>
          <a:noFill/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305450" y="2031999"/>
            <a:ext cx="2560320" cy="3730625"/>
          </a:xfrm>
          <a:prstGeom prst="rect">
            <a:avLst/>
          </a:prstGeom>
          <a:noFill/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4B75-104C-474F-B468-986C51D86904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8B63FF86-418E-4047-8F34-75F27BBD9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0926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11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6591300" y="3530600"/>
            <a:ext cx="1188720" cy="118872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7950200" y="3530600"/>
            <a:ext cx="1188720" cy="118872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9309100" y="3526547"/>
            <a:ext cx="1188720" cy="118872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4A9C3-699C-4D2A-B54D-5AC2A270CF6C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A4B3AEE-CFE4-4B96-B0B3-A2E2E5E86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4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11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308E9-C4CC-4A7B-9874-A7543ED05C7B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C8B30-6790-4B3C-AE4E-3E9CE47E09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16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1925" y="173038"/>
            <a:ext cx="6157913" cy="6511925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19078937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2238375" y="1504950"/>
            <a:ext cx="3390900" cy="15287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6496050" y="3076575"/>
            <a:ext cx="1943100" cy="15287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895649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00" y="654078"/>
            <a:ext cx="10515600" cy="83182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577850" y="1699434"/>
            <a:ext cx="3338268" cy="21717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4169744" y="1699434"/>
            <a:ext cx="3338268" cy="21717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7819263" y="1699434"/>
            <a:ext cx="3338268" cy="21717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ED6C9-7D64-4174-B8C5-E638E05FF13A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4972A22-92E4-4B29-9633-734FC0581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2796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00" y="654078"/>
            <a:ext cx="10515600" cy="83182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14" y="1825625"/>
            <a:ext cx="52668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66970" y="0"/>
            <a:ext cx="6125029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1C5E1-9921-466E-9D9F-B77BC8E697B5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AAB3024-4127-4923-99F1-A95B2826C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4286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616700" y="0"/>
            <a:ext cx="5575299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461CD-4949-428B-BFFC-693104B7E469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B7050D2-AAF1-4947-9D8F-A86B8638C6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4903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nd with Smartph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00" y="1603389"/>
            <a:ext cx="10515600" cy="83182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429501" y="1069989"/>
            <a:ext cx="2501900" cy="4213211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70BD-B5AC-49AD-8C9A-9649766947CD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68648E7-E672-4174-99A6-082A99767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3590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14" y="654078"/>
            <a:ext cx="5876400" cy="83182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14" y="1825625"/>
            <a:ext cx="52668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199" y="0"/>
            <a:ext cx="6125029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371C7-0B56-46FD-B9FB-A8ABBC7AE0AA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74809D1-9284-4009-9EB9-C26720DB7E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5267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00" y="654078"/>
            <a:ext cx="5876400" cy="83182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1" y="0"/>
            <a:ext cx="3073329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094228" y="0"/>
            <a:ext cx="3073329" cy="3419856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3094228" y="3441700"/>
            <a:ext cx="3073329" cy="3419856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800255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t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998728" y="1069988"/>
            <a:ext cx="3776472" cy="4886311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641436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14322"/>
            <a:ext cx="5289258" cy="6843678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1113028" y="2616201"/>
            <a:ext cx="5008372" cy="31369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271377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5"/>
          <p:cNvSpPr>
            <a:spLocks noGrp="1"/>
          </p:cNvSpPr>
          <p:nvPr>
            <p:ph type="pic" sz="quarter" idx="14"/>
          </p:nvPr>
        </p:nvSpPr>
        <p:spPr>
          <a:xfrm>
            <a:off x="1029335" y="1918018"/>
            <a:ext cx="2520156" cy="1486265"/>
          </a:xfrm>
          <a:custGeom>
            <a:avLst/>
            <a:gdLst>
              <a:gd name="connsiteX0" fmla="*/ 0 w 2520156"/>
              <a:gd name="connsiteY0" fmla="*/ 0 h 1486265"/>
              <a:gd name="connsiteX1" fmla="*/ 2520156 w 2520156"/>
              <a:gd name="connsiteY1" fmla="*/ 0 h 1486265"/>
              <a:gd name="connsiteX2" fmla="*/ 2520156 w 2520156"/>
              <a:gd name="connsiteY2" fmla="*/ 1486265 h 1486265"/>
              <a:gd name="connsiteX3" fmla="*/ 0 w 2520156"/>
              <a:gd name="connsiteY3" fmla="*/ 1486265 h 148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0156" h="1486265">
                <a:moveTo>
                  <a:pt x="0" y="0"/>
                </a:moveTo>
                <a:lnTo>
                  <a:pt x="2520156" y="0"/>
                </a:lnTo>
                <a:lnTo>
                  <a:pt x="2520156" y="1486265"/>
                </a:lnTo>
                <a:lnTo>
                  <a:pt x="0" y="1486265"/>
                </a:ln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Picture Placeholder 46"/>
          <p:cNvSpPr>
            <a:spLocks noGrp="1"/>
          </p:cNvSpPr>
          <p:nvPr>
            <p:ph type="pic" sz="quarter" idx="15"/>
          </p:nvPr>
        </p:nvSpPr>
        <p:spPr>
          <a:xfrm>
            <a:off x="1029335" y="3465783"/>
            <a:ext cx="2520156" cy="1486265"/>
          </a:xfrm>
          <a:custGeom>
            <a:avLst/>
            <a:gdLst>
              <a:gd name="connsiteX0" fmla="*/ 0 w 2520156"/>
              <a:gd name="connsiteY0" fmla="*/ 0 h 1486265"/>
              <a:gd name="connsiteX1" fmla="*/ 2520156 w 2520156"/>
              <a:gd name="connsiteY1" fmla="*/ 0 h 1486265"/>
              <a:gd name="connsiteX2" fmla="*/ 2520156 w 2520156"/>
              <a:gd name="connsiteY2" fmla="*/ 1486265 h 1486265"/>
              <a:gd name="connsiteX3" fmla="*/ 0 w 2520156"/>
              <a:gd name="connsiteY3" fmla="*/ 1486265 h 148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0156" h="1486265">
                <a:moveTo>
                  <a:pt x="0" y="0"/>
                </a:moveTo>
                <a:lnTo>
                  <a:pt x="2520156" y="0"/>
                </a:lnTo>
                <a:lnTo>
                  <a:pt x="2520156" y="1486265"/>
                </a:lnTo>
                <a:lnTo>
                  <a:pt x="0" y="1486265"/>
                </a:ln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" name="Picture Placeholder 47"/>
          <p:cNvSpPr>
            <a:spLocks noGrp="1"/>
          </p:cNvSpPr>
          <p:nvPr>
            <p:ph type="pic" sz="quarter" idx="16"/>
          </p:nvPr>
        </p:nvSpPr>
        <p:spPr>
          <a:xfrm>
            <a:off x="3600291" y="1918018"/>
            <a:ext cx="2520156" cy="1486265"/>
          </a:xfrm>
          <a:custGeom>
            <a:avLst/>
            <a:gdLst>
              <a:gd name="connsiteX0" fmla="*/ 0 w 2520156"/>
              <a:gd name="connsiteY0" fmla="*/ 0 h 1486265"/>
              <a:gd name="connsiteX1" fmla="*/ 2520156 w 2520156"/>
              <a:gd name="connsiteY1" fmla="*/ 0 h 1486265"/>
              <a:gd name="connsiteX2" fmla="*/ 2520156 w 2520156"/>
              <a:gd name="connsiteY2" fmla="*/ 1486265 h 1486265"/>
              <a:gd name="connsiteX3" fmla="*/ 0 w 2520156"/>
              <a:gd name="connsiteY3" fmla="*/ 1486265 h 148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0156" h="1486265">
                <a:moveTo>
                  <a:pt x="0" y="0"/>
                </a:moveTo>
                <a:lnTo>
                  <a:pt x="2520156" y="0"/>
                </a:lnTo>
                <a:lnTo>
                  <a:pt x="2520156" y="1486265"/>
                </a:lnTo>
                <a:lnTo>
                  <a:pt x="0" y="1486265"/>
                </a:ln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2" name="Picture Placeholder 48"/>
          <p:cNvSpPr>
            <a:spLocks noGrp="1"/>
          </p:cNvSpPr>
          <p:nvPr>
            <p:ph type="pic" sz="quarter" idx="17"/>
          </p:nvPr>
        </p:nvSpPr>
        <p:spPr>
          <a:xfrm>
            <a:off x="3600291" y="3465783"/>
            <a:ext cx="2520156" cy="1486265"/>
          </a:xfrm>
          <a:custGeom>
            <a:avLst/>
            <a:gdLst>
              <a:gd name="connsiteX0" fmla="*/ 0 w 2520156"/>
              <a:gd name="connsiteY0" fmla="*/ 0 h 1486265"/>
              <a:gd name="connsiteX1" fmla="*/ 2520156 w 2520156"/>
              <a:gd name="connsiteY1" fmla="*/ 0 h 1486265"/>
              <a:gd name="connsiteX2" fmla="*/ 2520156 w 2520156"/>
              <a:gd name="connsiteY2" fmla="*/ 1486265 h 1486265"/>
              <a:gd name="connsiteX3" fmla="*/ 0 w 2520156"/>
              <a:gd name="connsiteY3" fmla="*/ 1486265 h 148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0156" h="1486265">
                <a:moveTo>
                  <a:pt x="0" y="0"/>
                </a:moveTo>
                <a:lnTo>
                  <a:pt x="2520156" y="0"/>
                </a:lnTo>
                <a:lnTo>
                  <a:pt x="2520156" y="1486265"/>
                </a:lnTo>
                <a:lnTo>
                  <a:pt x="0" y="1486265"/>
                </a:ln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3" name="Picture Placeholder 49"/>
          <p:cNvSpPr>
            <a:spLocks noGrp="1"/>
          </p:cNvSpPr>
          <p:nvPr>
            <p:ph type="pic" sz="quarter" idx="18"/>
          </p:nvPr>
        </p:nvSpPr>
        <p:spPr>
          <a:xfrm>
            <a:off x="6171248" y="1918018"/>
            <a:ext cx="2520156" cy="1486265"/>
          </a:xfrm>
          <a:custGeom>
            <a:avLst/>
            <a:gdLst>
              <a:gd name="connsiteX0" fmla="*/ 0 w 2520156"/>
              <a:gd name="connsiteY0" fmla="*/ 0 h 1486265"/>
              <a:gd name="connsiteX1" fmla="*/ 2520156 w 2520156"/>
              <a:gd name="connsiteY1" fmla="*/ 0 h 1486265"/>
              <a:gd name="connsiteX2" fmla="*/ 2520156 w 2520156"/>
              <a:gd name="connsiteY2" fmla="*/ 1486265 h 1486265"/>
              <a:gd name="connsiteX3" fmla="*/ 0 w 2520156"/>
              <a:gd name="connsiteY3" fmla="*/ 1486265 h 148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0156" h="1486265">
                <a:moveTo>
                  <a:pt x="0" y="0"/>
                </a:moveTo>
                <a:lnTo>
                  <a:pt x="2520156" y="0"/>
                </a:lnTo>
                <a:lnTo>
                  <a:pt x="2520156" y="1486265"/>
                </a:lnTo>
                <a:lnTo>
                  <a:pt x="0" y="1486265"/>
                </a:ln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Picture Placeholder 50"/>
          <p:cNvSpPr>
            <a:spLocks noGrp="1"/>
          </p:cNvSpPr>
          <p:nvPr>
            <p:ph type="pic" sz="quarter" idx="19"/>
          </p:nvPr>
        </p:nvSpPr>
        <p:spPr>
          <a:xfrm>
            <a:off x="6171248" y="3465783"/>
            <a:ext cx="2520156" cy="1486265"/>
          </a:xfrm>
          <a:custGeom>
            <a:avLst/>
            <a:gdLst>
              <a:gd name="connsiteX0" fmla="*/ 0 w 2520156"/>
              <a:gd name="connsiteY0" fmla="*/ 0 h 1486265"/>
              <a:gd name="connsiteX1" fmla="*/ 2520156 w 2520156"/>
              <a:gd name="connsiteY1" fmla="*/ 0 h 1486265"/>
              <a:gd name="connsiteX2" fmla="*/ 2520156 w 2520156"/>
              <a:gd name="connsiteY2" fmla="*/ 1486265 h 1486265"/>
              <a:gd name="connsiteX3" fmla="*/ 0 w 2520156"/>
              <a:gd name="connsiteY3" fmla="*/ 1486265 h 148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0156" h="1486265">
                <a:moveTo>
                  <a:pt x="0" y="0"/>
                </a:moveTo>
                <a:lnTo>
                  <a:pt x="2520156" y="0"/>
                </a:lnTo>
                <a:lnTo>
                  <a:pt x="2520156" y="1486265"/>
                </a:lnTo>
                <a:lnTo>
                  <a:pt x="0" y="1486265"/>
                </a:ln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5" name="Picture Placeholder 52"/>
          <p:cNvSpPr>
            <a:spLocks noGrp="1"/>
          </p:cNvSpPr>
          <p:nvPr>
            <p:ph type="pic" sz="quarter" idx="20"/>
          </p:nvPr>
        </p:nvSpPr>
        <p:spPr>
          <a:xfrm>
            <a:off x="8742204" y="1918018"/>
            <a:ext cx="2520156" cy="1486265"/>
          </a:xfrm>
          <a:custGeom>
            <a:avLst/>
            <a:gdLst>
              <a:gd name="connsiteX0" fmla="*/ 0 w 2520156"/>
              <a:gd name="connsiteY0" fmla="*/ 0 h 1486265"/>
              <a:gd name="connsiteX1" fmla="*/ 2520156 w 2520156"/>
              <a:gd name="connsiteY1" fmla="*/ 0 h 1486265"/>
              <a:gd name="connsiteX2" fmla="*/ 2520156 w 2520156"/>
              <a:gd name="connsiteY2" fmla="*/ 1486265 h 1486265"/>
              <a:gd name="connsiteX3" fmla="*/ 0 w 2520156"/>
              <a:gd name="connsiteY3" fmla="*/ 1486265 h 148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0156" h="1486265">
                <a:moveTo>
                  <a:pt x="0" y="0"/>
                </a:moveTo>
                <a:lnTo>
                  <a:pt x="2520156" y="0"/>
                </a:lnTo>
                <a:lnTo>
                  <a:pt x="2520156" y="1486265"/>
                </a:lnTo>
                <a:lnTo>
                  <a:pt x="0" y="1486265"/>
                </a:ln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6" name="Picture Placeholder 51"/>
          <p:cNvSpPr>
            <a:spLocks noGrp="1"/>
          </p:cNvSpPr>
          <p:nvPr>
            <p:ph type="pic" sz="quarter" idx="21"/>
          </p:nvPr>
        </p:nvSpPr>
        <p:spPr>
          <a:xfrm>
            <a:off x="8742204" y="3465783"/>
            <a:ext cx="2520156" cy="1486265"/>
          </a:xfrm>
          <a:custGeom>
            <a:avLst/>
            <a:gdLst>
              <a:gd name="connsiteX0" fmla="*/ 0 w 2520156"/>
              <a:gd name="connsiteY0" fmla="*/ 0 h 1486265"/>
              <a:gd name="connsiteX1" fmla="*/ 2520156 w 2520156"/>
              <a:gd name="connsiteY1" fmla="*/ 0 h 1486265"/>
              <a:gd name="connsiteX2" fmla="*/ 2520156 w 2520156"/>
              <a:gd name="connsiteY2" fmla="*/ 1486265 h 1486265"/>
              <a:gd name="connsiteX3" fmla="*/ 0 w 2520156"/>
              <a:gd name="connsiteY3" fmla="*/ 1486265 h 148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0156" h="1486265">
                <a:moveTo>
                  <a:pt x="0" y="0"/>
                </a:moveTo>
                <a:lnTo>
                  <a:pt x="2520156" y="0"/>
                </a:lnTo>
                <a:lnTo>
                  <a:pt x="2520156" y="1486265"/>
                </a:lnTo>
                <a:lnTo>
                  <a:pt x="0" y="1486265"/>
                </a:ln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88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228062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%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746171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243538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% Picture layout d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2743200"/>
            <a:ext cx="12192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899151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D8AA8-B554-4E39-846C-994A03312E44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44AC8-2628-422C-8F6A-C9970D89F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06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654078"/>
            <a:ext cx="10515600" cy="831822"/>
          </a:xfrm>
        </p:spPr>
        <p:txBody>
          <a:bodyPr/>
          <a:lstStyle>
            <a:lvl1pPr algn="ctr">
              <a:defRPr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26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/>
          </p:cNvSpPr>
          <p:nvPr>
            <p:ph type="pic" sz="quarter" idx="10"/>
          </p:nvPr>
        </p:nvSpPr>
        <p:spPr>
          <a:xfrm>
            <a:off x="2032" y="0"/>
            <a:ext cx="2029968" cy="2286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30"/>
          <p:cNvSpPr>
            <a:spLocks noGrp="1"/>
          </p:cNvSpPr>
          <p:nvPr>
            <p:ph type="pic" sz="quarter" idx="11"/>
          </p:nvPr>
        </p:nvSpPr>
        <p:spPr>
          <a:xfrm>
            <a:off x="2032" y="2286000"/>
            <a:ext cx="2029968" cy="2286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30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029968" cy="2286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4" name="Picture Placeholder 30"/>
          <p:cNvSpPr>
            <a:spLocks noGrp="1"/>
          </p:cNvSpPr>
          <p:nvPr>
            <p:ph type="pic" sz="quarter" idx="13"/>
          </p:nvPr>
        </p:nvSpPr>
        <p:spPr>
          <a:xfrm>
            <a:off x="2029968" y="0"/>
            <a:ext cx="2029968" cy="2286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0"/>
          <p:cNvSpPr>
            <a:spLocks noGrp="1"/>
          </p:cNvSpPr>
          <p:nvPr>
            <p:ph type="pic" sz="quarter" idx="14"/>
          </p:nvPr>
        </p:nvSpPr>
        <p:spPr>
          <a:xfrm>
            <a:off x="6096000" y="4572000"/>
            <a:ext cx="2029968" cy="2286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30"/>
          <p:cNvSpPr>
            <a:spLocks noGrp="1"/>
          </p:cNvSpPr>
          <p:nvPr>
            <p:ph type="pic" sz="quarter" idx="15"/>
          </p:nvPr>
        </p:nvSpPr>
        <p:spPr>
          <a:xfrm>
            <a:off x="2027936" y="4572000"/>
            <a:ext cx="2029968" cy="2286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7" name="Picture Placeholder 30"/>
          <p:cNvSpPr>
            <a:spLocks noGrp="1"/>
          </p:cNvSpPr>
          <p:nvPr>
            <p:ph type="pic" sz="quarter" idx="16"/>
          </p:nvPr>
        </p:nvSpPr>
        <p:spPr>
          <a:xfrm>
            <a:off x="4066032" y="0"/>
            <a:ext cx="2029968" cy="2286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8" name="Picture Placeholder 30"/>
          <p:cNvSpPr>
            <a:spLocks noGrp="1"/>
          </p:cNvSpPr>
          <p:nvPr>
            <p:ph type="pic" sz="quarter" idx="17"/>
          </p:nvPr>
        </p:nvSpPr>
        <p:spPr>
          <a:xfrm>
            <a:off x="6096000" y="0"/>
            <a:ext cx="2029968" cy="2286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9" name="Picture Placeholder 30"/>
          <p:cNvSpPr>
            <a:spLocks noGrp="1"/>
          </p:cNvSpPr>
          <p:nvPr>
            <p:ph type="pic" sz="quarter" idx="18"/>
          </p:nvPr>
        </p:nvSpPr>
        <p:spPr>
          <a:xfrm>
            <a:off x="4064000" y="4572000"/>
            <a:ext cx="2029968" cy="2286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0" name="Picture Placeholder 30"/>
          <p:cNvSpPr>
            <a:spLocks noGrp="1"/>
          </p:cNvSpPr>
          <p:nvPr>
            <p:ph type="pic" sz="quarter" idx="19"/>
          </p:nvPr>
        </p:nvSpPr>
        <p:spPr>
          <a:xfrm>
            <a:off x="10162032" y="0"/>
            <a:ext cx="2029968" cy="2286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1" name="Picture Placeholder 30"/>
          <p:cNvSpPr>
            <a:spLocks noGrp="1"/>
          </p:cNvSpPr>
          <p:nvPr>
            <p:ph type="pic" sz="quarter" idx="20"/>
          </p:nvPr>
        </p:nvSpPr>
        <p:spPr>
          <a:xfrm>
            <a:off x="10162032" y="2286000"/>
            <a:ext cx="2029968" cy="2286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2" name="Picture Placeholder 30"/>
          <p:cNvSpPr>
            <a:spLocks noGrp="1"/>
          </p:cNvSpPr>
          <p:nvPr>
            <p:ph type="pic" sz="quarter" idx="21"/>
          </p:nvPr>
        </p:nvSpPr>
        <p:spPr>
          <a:xfrm>
            <a:off x="10160000" y="4572000"/>
            <a:ext cx="2029968" cy="2286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3" name="Picture Placeholder 30"/>
          <p:cNvSpPr>
            <a:spLocks noGrp="1"/>
          </p:cNvSpPr>
          <p:nvPr>
            <p:ph type="pic" sz="quarter" idx="22"/>
          </p:nvPr>
        </p:nvSpPr>
        <p:spPr>
          <a:xfrm>
            <a:off x="8123936" y="4572000"/>
            <a:ext cx="2029968" cy="2286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4" name="Picture Placeholder 30"/>
          <p:cNvSpPr>
            <a:spLocks noGrp="1"/>
          </p:cNvSpPr>
          <p:nvPr>
            <p:ph type="pic" sz="quarter" idx="23"/>
          </p:nvPr>
        </p:nvSpPr>
        <p:spPr>
          <a:xfrm>
            <a:off x="8123936" y="0"/>
            <a:ext cx="2029968" cy="2286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063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00" y="654078"/>
            <a:ext cx="10515600" cy="83182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2FD02-5DE7-4733-858E-A2E90E620F60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67EC3-BB7D-446A-8723-99F0F68EFB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24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00" y="654078"/>
            <a:ext cx="10515600" cy="83182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9600" y="1905000"/>
            <a:ext cx="1714500" cy="17145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9600" y="4222750"/>
            <a:ext cx="1714500" cy="17145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8920B-01EB-4844-A7EC-3E56F5D9BB2A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1C99FB5-C194-4D3E-ABB2-18D4C07FB1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64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00" y="654078"/>
            <a:ext cx="10515600" cy="83182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026400" y="0"/>
            <a:ext cx="41656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22C1E-B3CB-43C5-ADDA-14D2BEAAF723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07A8F9B-6A75-437E-BF51-5A629CE0F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6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8F53B4-C837-480E-82FA-7D7385F8AF6D}" type="datetimeFigureOut">
              <a:rPr lang="en-US"/>
              <a:pPr>
                <a:defRPr/>
              </a:pPr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BF6624DB-1E99-41A5-A485-D206B21208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13" r:id="rId7"/>
    <p:sldLayoutId id="2147483714" r:id="rId8"/>
    <p:sldLayoutId id="2147483715" r:id="rId9"/>
    <p:sldLayoutId id="2147483738" r:id="rId10"/>
    <p:sldLayoutId id="2147483716" r:id="rId11"/>
    <p:sldLayoutId id="2147483739" r:id="rId12"/>
    <p:sldLayoutId id="2147483740" r:id="rId13"/>
    <p:sldLayoutId id="2147483717" r:id="rId14"/>
    <p:sldLayoutId id="2147483741" r:id="rId15"/>
    <p:sldLayoutId id="2147483742" r:id="rId16"/>
    <p:sldLayoutId id="2147483743" r:id="rId17"/>
    <p:sldLayoutId id="2147483744" r:id="rId18"/>
    <p:sldLayoutId id="2147483745" r:id="rId19"/>
    <p:sldLayoutId id="2147483746" r:id="rId20"/>
    <p:sldLayoutId id="2147483718" r:id="rId21"/>
    <p:sldLayoutId id="2147483719" r:id="rId22"/>
    <p:sldLayoutId id="2147483720" r:id="rId23"/>
    <p:sldLayoutId id="2147483721" r:id="rId24"/>
    <p:sldLayoutId id="2147483722" r:id="rId25"/>
    <p:sldLayoutId id="2147483723" r:id="rId26"/>
    <p:sldLayoutId id="2147483724" r:id="rId27"/>
    <p:sldLayoutId id="2147483725" r:id="rId28"/>
    <p:sldLayoutId id="2147483726" r:id="rId29"/>
    <p:sldLayoutId id="2147483747" r:id="rId30"/>
    <p:sldLayoutId id="2147483727" r:id="rId31"/>
    <p:sldLayoutId id="2147483728" r:id="rId32"/>
    <p:sldLayoutId id="2147483729" r:id="rId33"/>
    <p:sldLayoutId id="2147483730" r:id="rId34"/>
    <p:sldLayoutId id="2147483731" r:id="rId35"/>
    <p:sldLayoutId id="2147483748" r:id="rId36"/>
    <p:sldLayoutId id="2147483749" r:id="rId37"/>
    <p:sldLayoutId id="2147483750" r:id="rId38"/>
    <p:sldLayoutId id="2147483751" r:id="rId39"/>
    <p:sldLayoutId id="2147483752" r:id="rId40"/>
    <p:sldLayoutId id="2147483753" r:id="rId41"/>
    <p:sldLayoutId id="2147483732" r:id="rId4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ind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ind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ind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ind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ind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ind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ind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ind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wgunn@cnusd.k12.ca.u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>
            <a:fillRect/>
          </a:stretch>
        </p:blipFill>
        <p:spPr/>
      </p:pic>
      <p:sp>
        <p:nvSpPr>
          <p:cNvPr id="44" name="Rectangle 43"/>
          <p:cNvSpPr/>
          <p:nvPr/>
        </p:nvSpPr>
        <p:spPr>
          <a:xfrm>
            <a:off x="-89210" y="19844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04" name="Title 14"/>
          <p:cNvSpPr>
            <a:spLocks noGrp="1"/>
          </p:cNvSpPr>
          <p:nvPr>
            <p:ph type="ctrTitle"/>
          </p:nvPr>
        </p:nvSpPr>
        <p:spPr>
          <a:xfrm>
            <a:off x="3357210" y="2855913"/>
            <a:ext cx="5820656" cy="1127918"/>
          </a:xfrm>
        </p:spPr>
        <p:txBody>
          <a:bodyPr anchor="ctr">
            <a:normAutofit fontScale="90000"/>
          </a:bodyPr>
          <a:lstStyle/>
          <a:p>
            <a:r>
              <a:rPr lang="en-ID" altLang="en-US" sz="5300" dirty="0">
                <a:solidFill>
                  <a:schemeClr val="bg2"/>
                </a:solidFill>
              </a:rPr>
              <a:t>Game</a:t>
            </a:r>
            <a:r>
              <a:rPr lang="en-ID" altLang="en-US" dirty="0">
                <a:solidFill>
                  <a:schemeClr val="bg2"/>
                </a:solidFill>
              </a:rPr>
              <a:t> </a:t>
            </a:r>
            <a:r>
              <a:rPr lang="en-ID" altLang="en-US" sz="5300" dirty="0">
                <a:solidFill>
                  <a:schemeClr val="bg2"/>
                </a:solidFill>
              </a:rPr>
              <a:t>Management</a:t>
            </a:r>
            <a:endParaRPr lang="en-US" altLang="en-US" sz="5300" dirty="0">
              <a:solidFill>
                <a:schemeClr val="bg2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357210" y="2855913"/>
            <a:ext cx="5820656" cy="1185862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>
          <a:xfrm>
            <a:off x="396875" y="654050"/>
            <a:ext cx="10515600" cy="831850"/>
          </a:xfrm>
        </p:spPr>
        <p:txBody>
          <a:bodyPr/>
          <a:lstStyle/>
          <a:p>
            <a:r>
              <a:rPr lang="en-ID" altLang="en-US" dirty="0"/>
              <a:t>Crowd Control</a:t>
            </a:r>
            <a:endParaRPr lang="en-US" altLang="en-US" dirty="0"/>
          </a:p>
        </p:txBody>
      </p:sp>
      <p:sp>
        <p:nvSpPr>
          <p:cNvPr id="10" name="Rectangle 9"/>
          <p:cNvSpPr/>
          <p:nvPr/>
        </p:nvSpPr>
        <p:spPr>
          <a:xfrm rot="10800000">
            <a:off x="396875" y="290513"/>
            <a:ext cx="1643063" cy="396875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33488" y="1847850"/>
            <a:ext cx="139974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</a:rPr>
              <a:t>Security</a:t>
            </a:r>
            <a:endParaRPr lang="id-ID" sz="2400" b="1" dirty="0">
              <a:latin typeface="+mj-lt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1193466" y="2302024"/>
            <a:ext cx="376905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000" dirty="0"/>
              <a:t>How many, where are they located, pre-event meeting to go reinforce expectations, issues or expected challenges.</a:t>
            </a:r>
            <a:endParaRPr lang="id-ID" alt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1193466" y="4241016"/>
            <a:ext cx="16671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</a:rPr>
              <a:t>Police</a:t>
            </a:r>
            <a:endParaRPr lang="id-ID" sz="2400" b="1" dirty="0">
              <a:latin typeface="+mj-lt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233488" y="4702681"/>
            <a:ext cx="423804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000" dirty="0"/>
              <a:t>How many do you need?  Location, high visibility areas.  What are your expectations of Police Support during and after the event?</a:t>
            </a:r>
            <a:endParaRPr lang="id-ID" alt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6870700" y="1847850"/>
            <a:ext cx="213231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</a:rPr>
              <a:t>Support Staff</a:t>
            </a:r>
            <a:endParaRPr lang="id-ID" sz="2400" b="1" dirty="0">
              <a:latin typeface="+mj-lt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870700" y="2309515"/>
            <a:ext cx="3819602" cy="142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000" dirty="0"/>
              <a:t>What is their role, student supervision, custodial staffing, sideline monitoring etc..</a:t>
            </a:r>
            <a:endParaRPr lang="id-ID" alt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6870700" y="4237221"/>
            <a:ext cx="2756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</a:rPr>
              <a:t>Administrators</a:t>
            </a:r>
            <a:endParaRPr lang="id-ID" sz="2400" b="1" dirty="0">
              <a:latin typeface="+mj-lt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870700" y="4753040"/>
            <a:ext cx="3633749" cy="142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000" dirty="0"/>
              <a:t>What are their roles, how can they facilitate a better experience for everyone?</a:t>
            </a:r>
            <a:endParaRPr lang="id-ID" altLang="en-US" sz="2000" dirty="0"/>
          </a:p>
        </p:txBody>
      </p:sp>
      <p:grpSp>
        <p:nvGrpSpPr>
          <p:cNvPr id="72" name="Group 71"/>
          <p:cNvGrpSpPr/>
          <p:nvPr/>
        </p:nvGrpSpPr>
        <p:grpSpPr>
          <a:xfrm>
            <a:off x="6175638" y="4096215"/>
            <a:ext cx="551216" cy="740898"/>
            <a:chOff x="1476375" y="6615113"/>
            <a:chExt cx="450850" cy="447675"/>
          </a:xfrm>
          <a:solidFill>
            <a:schemeClr val="accent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1477962" y="7024688"/>
              <a:ext cx="449263" cy="38100"/>
            </a:xfrm>
            <a:custGeom>
              <a:avLst/>
              <a:gdLst>
                <a:gd name="T0" fmla="*/ 144 w 150"/>
                <a:gd name="T1" fmla="*/ 0 h 13"/>
                <a:gd name="T2" fmla="*/ 7 w 150"/>
                <a:gd name="T3" fmla="*/ 0 h 13"/>
                <a:gd name="T4" fmla="*/ 0 w 150"/>
                <a:gd name="T5" fmla="*/ 6 h 13"/>
                <a:gd name="T6" fmla="*/ 7 w 150"/>
                <a:gd name="T7" fmla="*/ 13 h 13"/>
                <a:gd name="T8" fmla="*/ 144 w 150"/>
                <a:gd name="T9" fmla="*/ 13 h 13"/>
                <a:gd name="T10" fmla="*/ 150 w 150"/>
                <a:gd name="T11" fmla="*/ 6 h 13"/>
                <a:gd name="T12" fmla="*/ 144 w 150"/>
                <a:gd name="T13" fmla="*/ 0 h 13"/>
                <a:gd name="T14" fmla="*/ 144 w 150"/>
                <a:gd name="T15" fmla="*/ 0 h 13"/>
                <a:gd name="T16" fmla="*/ 144 w 150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" h="13">
                  <a:moveTo>
                    <a:pt x="14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144" y="13"/>
                    <a:pt x="144" y="13"/>
                    <a:pt x="144" y="13"/>
                  </a:cubicBezTo>
                  <a:cubicBezTo>
                    <a:pt x="147" y="13"/>
                    <a:pt x="150" y="10"/>
                    <a:pt x="150" y="6"/>
                  </a:cubicBezTo>
                  <a:cubicBezTo>
                    <a:pt x="150" y="3"/>
                    <a:pt x="147" y="0"/>
                    <a:pt x="144" y="0"/>
                  </a:cubicBezTo>
                  <a:close/>
                  <a:moveTo>
                    <a:pt x="144" y="0"/>
                  </a:moveTo>
                  <a:cubicBezTo>
                    <a:pt x="144" y="0"/>
                    <a:pt x="144" y="0"/>
                    <a:pt x="14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504950" y="6767513"/>
              <a:ext cx="398463" cy="244475"/>
            </a:xfrm>
            <a:custGeom>
              <a:avLst/>
              <a:gdLst>
                <a:gd name="T0" fmla="*/ 6 w 133"/>
                <a:gd name="T1" fmla="*/ 68 h 82"/>
                <a:gd name="T2" fmla="*/ 0 w 133"/>
                <a:gd name="T3" fmla="*/ 75 h 82"/>
                <a:gd name="T4" fmla="*/ 6 w 133"/>
                <a:gd name="T5" fmla="*/ 82 h 82"/>
                <a:gd name="T6" fmla="*/ 126 w 133"/>
                <a:gd name="T7" fmla="*/ 82 h 82"/>
                <a:gd name="T8" fmla="*/ 133 w 133"/>
                <a:gd name="T9" fmla="*/ 75 h 82"/>
                <a:gd name="T10" fmla="*/ 126 w 133"/>
                <a:gd name="T11" fmla="*/ 68 h 82"/>
                <a:gd name="T12" fmla="*/ 124 w 133"/>
                <a:gd name="T13" fmla="*/ 68 h 82"/>
                <a:gd name="T14" fmla="*/ 124 w 133"/>
                <a:gd name="T15" fmla="*/ 6 h 82"/>
                <a:gd name="T16" fmla="*/ 126 w 133"/>
                <a:gd name="T17" fmla="*/ 6 h 82"/>
                <a:gd name="T18" fmla="*/ 129 w 133"/>
                <a:gd name="T19" fmla="*/ 3 h 82"/>
                <a:gd name="T20" fmla="*/ 126 w 133"/>
                <a:gd name="T21" fmla="*/ 0 h 82"/>
                <a:gd name="T22" fmla="*/ 6 w 133"/>
                <a:gd name="T23" fmla="*/ 0 h 82"/>
                <a:gd name="T24" fmla="*/ 3 w 133"/>
                <a:gd name="T25" fmla="*/ 3 h 82"/>
                <a:gd name="T26" fmla="*/ 6 w 133"/>
                <a:gd name="T27" fmla="*/ 6 h 82"/>
                <a:gd name="T28" fmla="*/ 8 w 133"/>
                <a:gd name="T29" fmla="*/ 6 h 82"/>
                <a:gd name="T30" fmla="*/ 8 w 133"/>
                <a:gd name="T31" fmla="*/ 68 h 82"/>
                <a:gd name="T32" fmla="*/ 6 w 133"/>
                <a:gd name="T33" fmla="*/ 68 h 82"/>
                <a:gd name="T34" fmla="*/ 111 w 133"/>
                <a:gd name="T35" fmla="*/ 6 h 82"/>
                <a:gd name="T36" fmla="*/ 111 w 133"/>
                <a:gd name="T37" fmla="*/ 68 h 82"/>
                <a:gd name="T38" fmla="*/ 90 w 133"/>
                <a:gd name="T39" fmla="*/ 68 h 82"/>
                <a:gd name="T40" fmla="*/ 90 w 133"/>
                <a:gd name="T41" fmla="*/ 6 h 82"/>
                <a:gd name="T42" fmla="*/ 111 w 133"/>
                <a:gd name="T43" fmla="*/ 6 h 82"/>
                <a:gd name="T44" fmla="*/ 76 w 133"/>
                <a:gd name="T45" fmla="*/ 6 h 82"/>
                <a:gd name="T46" fmla="*/ 76 w 133"/>
                <a:gd name="T47" fmla="*/ 68 h 82"/>
                <a:gd name="T48" fmla="*/ 56 w 133"/>
                <a:gd name="T49" fmla="*/ 68 h 82"/>
                <a:gd name="T50" fmla="*/ 56 w 133"/>
                <a:gd name="T51" fmla="*/ 6 h 82"/>
                <a:gd name="T52" fmla="*/ 76 w 133"/>
                <a:gd name="T53" fmla="*/ 6 h 82"/>
                <a:gd name="T54" fmla="*/ 22 w 133"/>
                <a:gd name="T55" fmla="*/ 6 h 82"/>
                <a:gd name="T56" fmla="*/ 42 w 133"/>
                <a:gd name="T57" fmla="*/ 6 h 82"/>
                <a:gd name="T58" fmla="*/ 42 w 133"/>
                <a:gd name="T59" fmla="*/ 68 h 82"/>
                <a:gd name="T60" fmla="*/ 22 w 133"/>
                <a:gd name="T61" fmla="*/ 68 h 82"/>
                <a:gd name="T62" fmla="*/ 22 w 133"/>
                <a:gd name="T63" fmla="*/ 6 h 82"/>
                <a:gd name="T64" fmla="*/ 22 w 133"/>
                <a:gd name="T65" fmla="*/ 6 h 82"/>
                <a:gd name="T66" fmla="*/ 22 w 133"/>
                <a:gd name="T67" fmla="*/ 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3" h="82">
                  <a:moveTo>
                    <a:pt x="6" y="68"/>
                  </a:moveTo>
                  <a:cubicBezTo>
                    <a:pt x="3" y="68"/>
                    <a:pt x="0" y="71"/>
                    <a:pt x="0" y="75"/>
                  </a:cubicBezTo>
                  <a:cubicBezTo>
                    <a:pt x="0" y="78"/>
                    <a:pt x="3" y="82"/>
                    <a:pt x="6" y="82"/>
                  </a:cubicBezTo>
                  <a:cubicBezTo>
                    <a:pt x="126" y="82"/>
                    <a:pt x="126" y="82"/>
                    <a:pt x="126" y="82"/>
                  </a:cubicBezTo>
                  <a:cubicBezTo>
                    <a:pt x="130" y="82"/>
                    <a:pt x="133" y="78"/>
                    <a:pt x="133" y="75"/>
                  </a:cubicBezTo>
                  <a:cubicBezTo>
                    <a:pt x="133" y="71"/>
                    <a:pt x="130" y="68"/>
                    <a:pt x="126" y="68"/>
                  </a:cubicBezTo>
                  <a:cubicBezTo>
                    <a:pt x="124" y="68"/>
                    <a:pt x="124" y="68"/>
                    <a:pt x="124" y="68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6" y="6"/>
                    <a:pt x="126" y="6"/>
                    <a:pt x="126" y="6"/>
                  </a:cubicBezTo>
                  <a:cubicBezTo>
                    <a:pt x="128" y="6"/>
                    <a:pt x="129" y="5"/>
                    <a:pt x="129" y="3"/>
                  </a:cubicBezTo>
                  <a:cubicBezTo>
                    <a:pt x="129" y="1"/>
                    <a:pt x="128" y="0"/>
                    <a:pt x="12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0"/>
                    <a:pt x="3" y="1"/>
                    <a:pt x="3" y="3"/>
                  </a:cubicBezTo>
                  <a:cubicBezTo>
                    <a:pt x="3" y="5"/>
                    <a:pt x="4" y="6"/>
                    <a:pt x="6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8"/>
                    <a:pt x="8" y="68"/>
                    <a:pt x="8" y="68"/>
                  </a:cubicBezTo>
                  <a:lnTo>
                    <a:pt x="6" y="68"/>
                  </a:lnTo>
                  <a:close/>
                  <a:moveTo>
                    <a:pt x="111" y="6"/>
                  </a:moveTo>
                  <a:cubicBezTo>
                    <a:pt x="111" y="68"/>
                    <a:pt x="111" y="68"/>
                    <a:pt x="111" y="68"/>
                  </a:cubicBezTo>
                  <a:cubicBezTo>
                    <a:pt x="90" y="68"/>
                    <a:pt x="90" y="68"/>
                    <a:pt x="90" y="68"/>
                  </a:cubicBezTo>
                  <a:cubicBezTo>
                    <a:pt x="90" y="6"/>
                    <a:pt x="90" y="6"/>
                    <a:pt x="90" y="6"/>
                  </a:cubicBezTo>
                  <a:lnTo>
                    <a:pt x="111" y="6"/>
                  </a:lnTo>
                  <a:close/>
                  <a:moveTo>
                    <a:pt x="76" y="6"/>
                  </a:moveTo>
                  <a:cubicBezTo>
                    <a:pt x="76" y="68"/>
                    <a:pt x="76" y="68"/>
                    <a:pt x="76" y="68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6" y="6"/>
                    <a:pt x="56" y="6"/>
                    <a:pt x="56" y="6"/>
                  </a:cubicBezTo>
                  <a:lnTo>
                    <a:pt x="76" y="6"/>
                  </a:lnTo>
                  <a:close/>
                  <a:moveTo>
                    <a:pt x="22" y="6"/>
                  </a:moveTo>
                  <a:cubicBezTo>
                    <a:pt x="42" y="6"/>
                    <a:pt x="42" y="6"/>
                    <a:pt x="42" y="6"/>
                  </a:cubicBezTo>
                  <a:cubicBezTo>
                    <a:pt x="42" y="68"/>
                    <a:pt x="42" y="68"/>
                    <a:pt x="42" y="68"/>
                  </a:cubicBezTo>
                  <a:cubicBezTo>
                    <a:pt x="22" y="68"/>
                    <a:pt x="22" y="68"/>
                    <a:pt x="22" y="68"/>
                  </a:cubicBezTo>
                  <a:lnTo>
                    <a:pt x="22" y="6"/>
                  </a:lnTo>
                  <a:close/>
                  <a:moveTo>
                    <a:pt x="22" y="6"/>
                  </a:moveTo>
                  <a:cubicBezTo>
                    <a:pt x="22" y="6"/>
                    <a:pt x="22" y="6"/>
                    <a:pt x="22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476375" y="6615113"/>
              <a:ext cx="450850" cy="130175"/>
            </a:xfrm>
            <a:custGeom>
              <a:avLst/>
              <a:gdLst>
                <a:gd name="T0" fmla="*/ 8 w 151"/>
                <a:gd name="T1" fmla="*/ 44 h 44"/>
                <a:gd name="T2" fmla="*/ 145 w 151"/>
                <a:gd name="T3" fmla="*/ 44 h 44"/>
                <a:gd name="T4" fmla="*/ 151 w 151"/>
                <a:gd name="T5" fmla="*/ 38 h 44"/>
                <a:gd name="T6" fmla="*/ 147 w 151"/>
                <a:gd name="T7" fmla="*/ 31 h 44"/>
                <a:gd name="T8" fmla="*/ 79 w 151"/>
                <a:gd name="T9" fmla="*/ 1 h 44"/>
                <a:gd name="T10" fmla="*/ 73 w 151"/>
                <a:gd name="T11" fmla="*/ 1 h 44"/>
                <a:gd name="T12" fmla="*/ 5 w 151"/>
                <a:gd name="T13" fmla="*/ 31 h 44"/>
                <a:gd name="T14" fmla="*/ 1 w 151"/>
                <a:gd name="T15" fmla="*/ 39 h 44"/>
                <a:gd name="T16" fmla="*/ 8 w 151"/>
                <a:gd name="T17" fmla="*/ 44 h 44"/>
                <a:gd name="T18" fmla="*/ 8 w 151"/>
                <a:gd name="T19" fmla="*/ 44 h 44"/>
                <a:gd name="T20" fmla="*/ 8 w 151"/>
                <a:gd name="T2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44">
                  <a:moveTo>
                    <a:pt x="8" y="44"/>
                  </a:moveTo>
                  <a:cubicBezTo>
                    <a:pt x="145" y="44"/>
                    <a:pt x="145" y="44"/>
                    <a:pt x="145" y="44"/>
                  </a:cubicBezTo>
                  <a:cubicBezTo>
                    <a:pt x="148" y="44"/>
                    <a:pt x="151" y="41"/>
                    <a:pt x="151" y="38"/>
                  </a:cubicBezTo>
                  <a:cubicBezTo>
                    <a:pt x="151" y="35"/>
                    <a:pt x="149" y="32"/>
                    <a:pt x="147" y="3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7" y="0"/>
                    <a:pt x="75" y="0"/>
                    <a:pt x="73" y="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2" y="33"/>
                    <a:pt x="0" y="36"/>
                    <a:pt x="1" y="39"/>
                  </a:cubicBezTo>
                  <a:cubicBezTo>
                    <a:pt x="2" y="42"/>
                    <a:pt x="5" y="44"/>
                    <a:pt x="8" y="44"/>
                  </a:cubicBezTo>
                  <a:close/>
                  <a:moveTo>
                    <a:pt x="8" y="44"/>
                  </a:moveTo>
                  <a:cubicBezTo>
                    <a:pt x="8" y="44"/>
                    <a:pt x="8" y="44"/>
                    <a:pt x="8" y="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62866" y="1947916"/>
            <a:ext cx="533747" cy="547335"/>
            <a:chOff x="441325" y="5884863"/>
            <a:chExt cx="436562" cy="447676"/>
          </a:xfrm>
          <a:solidFill>
            <a:schemeClr val="accent1"/>
          </a:solidFill>
        </p:grpSpPr>
        <p:sp>
          <p:nvSpPr>
            <p:cNvPr id="16" name="Freeform 13"/>
            <p:cNvSpPr>
              <a:spLocks noEditPoints="1"/>
            </p:cNvSpPr>
            <p:nvPr/>
          </p:nvSpPr>
          <p:spPr bwMode="auto">
            <a:xfrm>
              <a:off x="441325" y="5884863"/>
              <a:ext cx="214313" cy="214313"/>
            </a:xfrm>
            <a:custGeom>
              <a:avLst/>
              <a:gdLst>
                <a:gd name="T0" fmla="*/ 64 w 72"/>
                <a:gd name="T1" fmla="*/ 50 h 72"/>
                <a:gd name="T2" fmla="*/ 72 w 72"/>
                <a:gd name="T3" fmla="*/ 28 h 72"/>
                <a:gd name="T4" fmla="*/ 36 w 72"/>
                <a:gd name="T5" fmla="*/ 0 h 72"/>
                <a:gd name="T6" fmla="*/ 0 w 72"/>
                <a:gd name="T7" fmla="*/ 36 h 72"/>
                <a:gd name="T8" fmla="*/ 29 w 72"/>
                <a:gd name="T9" fmla="*/ 72 h 72"/>
                <a:gd name="T10" fmla="*/ 64 w 72"/>
                <a:gd name="T11" fmla="*/ 50 h 72"/>
                <a:gd name="T12" fmla="*/ 22 w 72"/>
                <a:gd name="T13" fmla="*/ 45 h 72"/>
                <a:gd name="T14" fmla="*/ 24 w 72"/>
                <a:gd name="T15" fmla="*/ 43 h 72"/>
                <a:gd name="T16" fmla="*/ 32 w 72"/>
                <a:gd name="T17" fmla="*/ 43 h 72"/>
                <a:gd name="T18" fmla="*/ 32 w 72"/>
                <a:gd name="T19" fmla="*/ 41 h 72"/>
                <a:gd name="T20" fmla="*/ 31 w 72"/>
                <a:gd name="T21" fmla="*/ 39 h 72"/>
                <a:gd name="T22" fmla="*/ 24 w 72"/>
                <a:gd name="T23" fmla="*/ 39 h 72"/>
                <a:gd name="T24" fmla="*/ 22 w 72"/>
                <a:gd name="T25" fmla="*/ 37 h 72"/>
                <a:gd name="T26" fmla="*/ 24 w 72"/>
                <a:gd name="T27" fmla="*/ 34 h 72"/>
                <a:gd name="T28" fmla="*/ 28 w 72"/>
                <a:gd name="T29" fmla="*/ 34 h 72"/>
                <a:gd name="T30" fmla="*/ 20 w 72"/>
                <a:gd name="T31" fmla="*/ 21 h 72"/>
                <a:gd name="T32" fmla="*/ 19 w 72"/>
                <a:gd name="T33" fmla="*/ 19 h 72"/>
                <a:gd name="T34" fmla="*/ 24 w 72"/>
                <a:gd name="T35" fmla="*/ 14 h 72"/>
                <a:gd name="T36" fmla="*/ 28 w 72"/>
                <a:gd name="T37" fmla="*/ 17 h 72"/>
                <a:gd name="T38" fmla="*/ 36 w 72"/>
                <a:gd name="T39" fmla="*/ 33 h 72"/>
                <a:gd name="T40" fmla="*/ 44 w 72"/>
                <a:gd name="T41" fmla="*/ 17 h 72"/>
                <a:gd name="T42" fmla="*/ 49 w 72"/>
                <a:gd name="T43" fmla="*/ 14 h 72"/>
                <a:gd name="T44" fmla="*/ 54 w 72"/>
                <a:gd name="T45" fmla="*/ 19 h 72"/>
                <a:gd name="T46" fmla="*/ 53 w 72"/>
                <a:gd name="T47" fmla="*/ 21 h 72"/>
                <a:gd name="T48" fmla="*/ 45 w 72"/>
                <a:gd name="T49" fmla="*/ 34 h 72"/>
                <a:gd name="T50" fmla="*/ 49 w 72"/>
                <a:gd name="T51" fmla="*/ 34 h 72"/>
                <a:gd name="T52" fmla="*/ 51 w 72"/>
                <a:gd name="T53" fmla="*/ 37 h 72"/>
                <a:gd name="T54" fmla="*/ 49 w 72"/>
                <a:gd name="T55" fmla="*/ 39 h 72"/>
                <a:gd name="T56" fmla="*/ 42 w 72"/>
                <a:gd name="T57" fmla="*/ 39 h 72"/>
                <a:gd name="T58" fmla="*/ 41 w 72"/>
                <a:gd name="T59" fmla="*/ 41 h 72"/>
                <a:gd name="T60" fmla="*/ 41 w 72"/>
                <a:gd name="T61" fmla="*/ 43 h 72"/>
                <a:gd name="T62" fmla="*/ 49 w 72"/>
                <a:gd name="T63" fmla="*/ 43 h 72"/>
                <a:gd name="T64" fmla="*/ 51 w 72"/>
                <a:gd name="T65" fmla="*/ 45 h 72"/>
                <a:gd name="T66" fmla="*/ 49 w 72"/>
                <a:gd name="T67" fmla="*/ 47 h 72"/>
                <a:gd name="T68" fmla="*/ 41 w 72"/>
                <a:gd name="T69" fmla="*/ 47 h 72"/>
                <a:gd name="T70" fmla="*/ 41 w 72"/>
                <a:gd name="T71" fmla="*/ 53 h 72"/>
                <a:gd name="T72" fmla="*/ 36 w 72"/>
                <a:gd name="T73" fmla="*/ 58 h 72"/>
                <a:gd name="T74" fmla="*/ 32 w 72"/>
                <a:gd name="T75" fmla="*/ 53 h 72"/>
                <a:gd name="T76" fmla="*/ 32 w 72"/>
                <a:gd name="T77" fmla="*/ 47 h 72"/>
                <a:gd name="T78" fmla="*/ 24 w 72"/>
                <a:gd name="T79" fmla="*/ 47 h 72"/>
                <a:gd name="T80" fmla="*/ 22 w 72"/>
                <a:gd name="T81" fmla="*/ 45 h 72"/>
                <a:gd name="T82" fmla="*/ 22 w 72"/>
                <a:gd name="T83" fmla="*/ 45 h 72"/>
                <a:gd name="T84" fmla="*/ 22 w 72"/>
                <a:gd name="T85" fmla="*/ 4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2" h="72">
                  <a:moveTo>
                    <a:pt x="64" y="50"/>
                  </a:moveTo>
                  <a:cubicBezTo>
                    <a:pt x="65" y="42"/>
                    <a:pt x="68" y="35"/>
                    <a:pt x="72" y="28"/>
                  </a:cubicBezTo>
                  <a:cubicBezTo>
                    <a:pt x="68" y="12"/>
                    <a:pt x="54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54"/>
                    <a:pt x="12" y="69"/>
                    <a:pt x="29" y="72"/>
                  </a:cubicBezTo>
                  <a:cubicBezTo>
                    <a:pt x="37" y="61"/>
                    <a:pt x="50" y="53"/>
                    <a:pt x="64" y="50"/>
                  </a:cubicBezTo>
                  <a:close/>
                  <a:moveTo>
                    <a:pt x="22" y="45"/>
                  </a:moveTo>
                  <a:cubicBezTo>
                    <a:pt x="22" y="44"/>
                    <a:pt x="23" y="43"/>
                    <a:pt x="24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3" y="39"/>
                    <a:pt x="22" y="38"/>
                    <a:pt x="22" y="37"/>
                  </a:cubicBezTo>
                  <a:cubicBezTo>
                    <a:pt x="22" y="35"/>
                    <a:pt x="23" y="34"/>
                    <a:pt x="24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19" y="20"/>
                    <a:pt x="19" y="19"/>
                  </a:cubicBezTo>
                  <a:cubicBezTo>
                    <a:pt x="19" y="16"/>
                    <a:pt x="22" y="14"/>
                    <a:pt x="24" y="14"/>
                  </a:cubicBezTo>
                  <a:cubicBezTo>
                    <a:pt x="27" y="14"/>
                    <a:pt x="28" y="16"/>
                    <a:pt x="28" y="17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6"/>
                    <a:pt x="46" y="14"/>
                    <a:pt x="49" y="14"/>
                  </a:cubicBezTo>
                  <a:cubicBezTo>
                    <a:pt x="51" y="14"/>
                    <a:pt x="54" y="16"/>
                    <a:pt x="54" y="19"/>
                  </a:cubicBezTo>
                  <a:cubicBezTo>
                    <a:pt x="54" y="20"/>
                    <a:pt x="53" y="21"/>
                    <a:pt x="53" y="21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1" y="35"/>
                    <a:pt x="51" y="37"/>
                  </a:cubicBezTo>
                  <a:cubicBezTo>
                    <a:pt x="51" y="38"/>
                    <a:pt x="50" y="39"/>
                    <a:pt x="49" y="39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9" y="43"/>
                    <a:pt x="49" y="43"/>
                    <a:pt x="49" y="43"/>
                  </a:cubicBezTo>
                  <a:cubicBezTo>
                    <a:pt x="50" y="43"/>
                    <a:pt x="51" y="44"/>
                    <a:pt x="51" y="45"/>
                  </a:cubicBezTo>
                  <a:cubicBezTo>
                    <a:pt x="51" y="46"/>
                    <a:pt x="50" y="47"/>
                    <a:pt x="49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6"/>
                    <a:pt x="39" y="58"/>
                    <a:pt x="36" y="58"/>
                  </a:cubicBezTo>
                  <a:cubicBezTo>
                    <a:pt x="33" y="58"/>
                    <a:pt x="32" y="56"/>
                    <a:pt x="32" y="53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3" y="47"/>
                    <a:pt x="22" y="46"/>
                    <a:pt x="22" y="45"/>
                  </a:cubicBezTo>
                  <a:close/>
                  <a:moveTo>
                    <a:pt x="22" y="45"/>
                  </a:moveTo>
                  <a:cubicBezTo>
                    <a:pt x="22" y="45"/>
                    <a:pt x="22" y="45"/>
                    <a:pt x="22" y="4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2" name="Freeform 14"/>
            <p:cNvSpPr>
              <a:spLocks noEditPoints="1"/>
            </p:cNvSpPr>
            <p:nvPr/>
          </p:nvSpPr>
          <p:spPr bwMode="auto">
            <a:xfrm>
              <a:off x="658812" y="5938838"/>
              <a:ext cx="219075" cy="209550"/>
            </a:xfrm>
            <a:custGeom>
              <a:avLst/>
              <a:gdLst>
                <a:gd name="T0" fmla="*/ 36 w 73"/>
                <a:gd name="T1" fmla="*/ 0 h 70"/>
                <a:gd name="T2" fmla="*/ 0 w 73"/>
                <a:gd name="T3" fmla="*/ 32 h 70"/>
                <a:gd name="T4" fmla="*/ 20 w 73"/>
                <a:gd name="T5" fmla="*/ 35 h 70"/>
                <a:gd name="T6" fmla="*/ 23 w 73"/>
                <a:gd name="T7" fmla="*/ 34 h 70"/>
                <a:gd name="T8" fmla="*/ 24 w 73"/>
                <a:gd name="T9" fmla="*/ 34 h 70"/>
                <a:gd name="T10" fmla="*/ 22 w 73"/>
                <a:gd name="T11" fmla="*/ 27 h 70"/>
                <a:gd name="T12" fmla="*/ 37 w 73"/>
                <a:gd name="T13" fmla="*/ 15 h 70"/>
                <a:gd name="T14" fmla="*/ 53 w 73"/>
                <a:gd name="T15" fmla="*/ 25 h 70"/>
                <a:gd name="T16" fmla="*/ 48 w 73"/>
                <a:gd name="T17" fmla="*/ 29 h 70"/>
                <a:gd name="T18" fmla="*/ 38 w 73"/>
                <a:gd name="T19" fmla="*/ 22 h 70"/>
                <a:gd name="T20" fmla="*/ 31 w 73"/>
                <a:gd name="T21" fmla="*/ 28 h 70"/>
                <a:gd name="T22" fmla="*/ 33 w 73"/>
                <a:gd name="T23" fmla="*/ 34 h 70"/>
                <a:gd name="T24" fmla="*/ 40 w 73"/>
                <a:gd name="T25" fmla="*/ 34 h 70"/>
                <a:gd name="T26" fmla="*/ 44 w 73"/>
                <a:gd name="T27" fmla="*/ 37 h 70"/>
                <a:gd name="T28" fmla="*/ 40 w 73"/>
                <a:gd name="T29" fmla="*/ 40 h 70"/>
                <a:gd name="T30" fmla="*/ 35 w 73"/>
                <a:gd name="T31" fmla="*/ 40 h 70"/>
                <a:gd name="T32" fmla="*/ 35 w 73"/>
                <a:gd name="T33" fmla="*/ 41 h 70"/>
                <a:gd name="T34" fmla="*/ 35 w 73"/>
                <a:gd name="T35" fmla="*/ 44 h 70"/>
                <a:gd name="T36" fmla="*/ 40 w 73"/>
                <a:gd name="T37" fmla="*/ 49 h 70"/>
                <a:gd name="T38" fmla="*/ 45 w 73"/>
                <a:gd name="T39" fmla="*/ 50 h 70"/>
                <a:gd name="T40" fmla="*/ 50 w 73"/>
                <a:gd name="T41" fmla="*/ 49 h 70"/>
                <a:gd name="T42" fmla="*/ 53 w 73"/>
                <a:gd name="T43" fmla="*/ 53 h 70"/>
                <a:gd name="T44" fmla="*/ 47 w 73"/>
                <a:gd name="T45" fmla="*/ 58 h 70"/>
                <a:gd name="T46" fmla="*/ 52 w 73"/>
                <a:gd name="T47" fmla="*/ 70 h 70"/>
                <a:gd name="T48" fmla="*/ 73 w 73"/>
                <a:gd name="T49" fmla="*/ 37 h 70"/>
                <a:gd name="T50" fmla="*/ 36 w 73"/>
                <a:gd name="T51" fmla="*/ 0 h 70"/>
                <a:gd name="T52" fmla="*/ 36 w 73"/>
                <a:gd name="T53" fmla="*/ 0 h 70"/>
                <a:gd name="T54" fmla="*/ 36 w 73"/>
                <a:gd name="T5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3" h="70">
                  <a:moveTo>
                    <a:pt x="36" y="0"/>
                  </a:moveTo>
                  <a:cubicBezTo>
                    <a:pt x="18" y="0"/>
                    <a:pt x="3" y="14"/>
                    <a:pt x="0" y="32"/>
                  </a:cubicBezTo>
                  <a:cubicBezTo>
                    <a:pt x="7" y="32"/>
                    <a:pt x="14" y="33"/>
                    <a:pt x="20" y="35"/>
                  </a:cubicBezTo>
                  <a:cubicBezTo>
                    <a:pt x="20" y="35"/>
                    <a:pt x="21" y="34"/>
                    <a:pt x="23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3" y="32"/>
                    <a:pt x="22" y="30"/>
                    <a:pt x="22" y="27"/>
                  </a:cubicBezTo>
                  <a:cubicBezTo>
                    <a:pt x="22" y="20"/>
                    <a:pt x="29" y="15"/>
                    <a:pt x="37" y="15"/>
                  </a:cubicBezTo>
                  <a:cubicBezTo>
                    <a:pt x="48" y="15"/>
                    <a:pt x="53" y="20"/>
                    <a:pt x="53" y="25"/>
                  </a:cubicBezTo>
                  <a:cubicBezTo>
                    <a:pt x="53" y="28"/>
                    <a:pt x="51" y="29"/>
                    <a:pt x="48" y="29"/>
                  </a:cubicBezTo>
                  <a:cubicBezTo>
                    <a:pt x="43" y="29"/>
                    <a:pt x="46" y="22"/>
                    <a:pt x="38" y="22"/>
                  </a:cubicBezTo>
                  <a:cubicBezTo>
                    <a:pt x="35" y="22"/>
                    <a:pt x="31" y="24"/>
                    <a:pt x="31" y="28"/>
                  </a:cubicBezTo>
                  <a:cubicBezTo>
                    <a:pt x="31" y="30"/>
                    <a:pt x="32" y="32"/>
                    <a:pt x="33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2" y="34"/>
                    <a:pt x="44" y="35"/>
                    <a:pt x="44" y="37"/>
                  </a:cubicBezTo>
                  <a:cubicBezTo>
                    <a:pt x="44" y="39"/>
                    <a:pt x="42" y="40"/>
                    <a:pt x="40" y="40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5" y="40"/>
                    <a:pt x="35" y="41"/>
                    <a:pt x="35" y="41"/>
                  </a:cubicBezTo>
                  <a:cubicBezTo>
                    <a:pt x="35" y="42"/>
                    <a:pt x="35" y="43"/>
                    <a:pt x="35" y="44"/>
                  </a:cubicBezTo>
                  <a:cubicBezTo>
                    <a:pt x="37" y="46"/>
                    <a:pt x="39" y="48"/>
                    <a:pt x="40" y="49"/>
                  </a:cubicBezTo>
                  <a:cubicBezTo>
                    <a:pt x="42" y="50"/>
                    <a:pt x="43" y="50"/>
                    <a:pt x="45" y="50"/>
                  </a:cubicBezTo>
                  <a:cubicBezTo>
                    <a:pt x="46" y="50"/>
                    <a:pt x="49" y="49"/>
                    <a:pt x="50" y="49"/>
                  </a:cubicBezTo>
                  <a:cubicBezTo>
                    <a:pt x="52" y="49"/>
                    <a:pt x="53" y="51"/>
                    <a:pt x="53" y="53"/>
                  </a:cubicBezTo>
                  <a:cubicBezTo>
                    <a:pt x="53" y="57"/>
                    <a:pt x="50" y="58"/>
                    <a:pt x="47" y="58"/>
                  </a:cubicBezTo>
                  <a:cubicBezTo>
                    <a:pt x="49" y="62"/>
                    <a:pt x="51" y="66"/>
                    <a:pt x="52" y="70"/>
                  </a:cubicBezTo>
                  <a:cubicBezTo>
                    <a:pt x="64" y="64"/>
                    <a:pt x="73" y="51"/>
                    <a:pt x="73" y="37"/>
                  </a:cubicBezTo>
                  <a:cubicBezTo>
                    <a:pt x="73" y="16"/>
                    <a:pt x="57" y="0"/>
                    <a:pt x="36" y="0"/>
                  </a:cubicBezTo>
                  <a:close/>
                  <a:moveTo>
                    <a:pt x="36" y="0"/>
                  </a:moveTo>
                  <a:cubicBezTo>
                    <a:pt x="36" y="0"/>
                    <a:pt x="36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3" name="Freeform 15"/>
            <p:cNvSpPr>
              <a:spLocks noEditPoints="1"/>
            </p:cNvSpPr>
            <p:nvPr/>
          </p:nvSpPr>
          <p:spPr bwMode="auto">
            <a:xfrm>
              <a:off x="665162" y="6210301"/>
              <a:ext cx="30163" cy="44450"/>
            </a:xfrm>
            <a:custGeom>
              <a:avLst/>
              <a:gdLst>
                <a:gd name="T0" fmla="*/ 0 w 10"/>
                <a:gd name="T1" fmla="*/ 0 h 15"/>
                <a:gd name="T2" fmla="*/ 0 w 10"/>
                <a:gd name="T3" fmla="*/ 15 h 15"/>
                <a:gd name="T4" fmla="*/ 10 w 10"/>
                <a:gd name="T5" fmla="*/ 7 h 15"/>
                <a:gd name="T6" fmla="*/ 0 w 10"/>
                <a:gd name="T7" fmla="*/ 0 h 15"/>
                <a:gd name="T8" fmla="*/ 0 w 10"/>
                <a:gd name="T9" fmla="*/ 0 h 15"/>
                <a:gd name="T10" fmla="*/ 0 w 10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5">
                  <a:moveTo>
                    <a:pt x="0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5" y="14"/>
                    <a:pt x="10" y="12"/>
                    <a:pt x="10" y="7"/>
                  </a:cubicBezTo>
                  <a:cubicBezTo>
                    <a:pt x="10" y="2"/>
                    <a:pt x="4" y="1"/>
                    <a:pt x="0" y="0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4" name="Freeform 16"/>
            <p:cNvSpPr>
              <a:spLocks noEditPoints="1"/>
            </p:cNvSpPr>
            <p:nvPr/>
          </p:nvSpPr>
          <p:spPr bwMode="auto">
            <a:xfrm>
              <a:off x="625475" y="6135688"/>
              <a:ext cx="26988" cy="41275"/>
            </a:xfrm>
            <a:custGeom>
              <a:avLst/>
              <a:gdLst>
                <a:gd name="T0" fmla="*/ 0 w 9"/>
                <a:gd name="T1" fmla="*/ 7 h 14"/>
                <a:gd name="T2" fmla="*/ 9 w 9"/>
                <a:gd name="T3" fmla="*/ 14 h 14"/>
                <a:gd name="T4" fmla="*/ 9 w 9"/>
                <a:gd name="T5" fmla="*/ 0 h 14"/>
                <a:gd name="T6" fmla="*/ 0 w 9"/>
                <a:gd name="T7" fmla="*/ 7 h 14"/>
                <a:gd name="T8" fmla="*/ 0 w 9"/>
                <a:gd name="T9" fmla="*/ 7 h 14"/>
                <a:gd name="T10" fmla="*/ 0 w 9"/>
                <a:gd name="T11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4">
                  <a:moveTo>
                    <a:pt x="0" y="7"/>
                  </a:moveTo>
                  <a:cubicBezTo>
                    <a:pt x="0" y="11"/>
                    <a:pt x="3" y="13"/>
                    <a:pt x="9" y="1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1"/>
                    <a:pt x="0" y="4"/>
                    <a:pt x="0" y="7"/>
                  </a:cubicBezTo>
                  <a:close/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5" name="Freeform 17"/>
            <p:cNvSpPr>
              <a:spLocks noEditPoints="1"/>
            </p:cNvSpPr>
            <p:nvPr/>
          </p:nvSpPr>
          <p:spPr bwMode="auto">
            <a:xfrm>
              <a:off x="520700" y="6061076"/>
              <a:ext cx="276225" cy="271463"/>
            </a:xfrm>
            <a:custGeom>
              <a:avLst/>
              <a:gdLst>
                <a:gd name="T0" fmla="*/ 46 w 92"/>
                <a:gd name="T1" fmla="*/ 0 h 91"/>
                <a:gd name="T2" fmla="*/ 0 w 92"/>
                <a:gd name="T3" fmla="*/ 45 h 91"/>
                <a:gd name="T4" fmla="*/ 46 w 92"/>
                <a:gd name="T5" fmla="*/ 91 h 91"/>
                <a:gd name="T6" fmla="*/ 92 w 92"/>
                <a:gd name="T7" fmla="*/ 45 h 91"/>
                <a:gd name="T8" fmla="*/ 46 w 92"/>
                <a:gd name="T9" fmla="*/ 0 h 91"/>
                <a:gd name="T10" fmla="*/ 48 w 92"/>
                <a:gd name="T11" fmla="*/ 72 h 91"/>
                <a:gd name="T12" fmla="*/ 48 w 92"/>
                <a:gd name="T13" fmla="*/ 77 h 91"/>
                <a:gd name="T14" fmla="*/ 46 w 92"/>
                <a:gd name="T15" fmla="*/ 80 h 91"/>
                <a:gd name="T16" fmla="*/ 44 w 92"/>
                <a:gd name="T17" fmla="*/ 77 h 91"/>
                <a:gd name="T18" fmla="*/ 44 w 92"/>
                <a:gd name="T19" fmla="*/ 72 h 91"/>
                <a:gd name="T20" fmla="*/ 25 w 92"/>
                <a:gd name="T21" fmla="*/ 59 h 91"/>
                <a:gd name="T22" fmla="*/ 29 w 92"/>
                <a:gd name="T23" fmla="*/ 54 h 91"/>
                <a:gd name="T24" fmla="*/ 44 w 92"/>
                <a:gd name="T25" fmla="*/ 65 h 91"/>
                <a:gd name="T26" fmla="*/ 44 w 92"/>
                <a:gd name="T27" fmla="*/ 49 h 91"/>
                <a:gd name="T28" fmla="*/ 26 w 92"/>
                <a:gd name="T29" fmla="*/ 34 h 91"/>
                <a:gd name="T30" fmla="*/ 44 w 92"/>
                <a:gd name="T31" fmla="*/ 18 h 91"/>
                <a:gd name="T32" fmla="*/ 44 w 92"/>
                <a:gd name="T33" fmla="*/ 14 h 91"/>
                <a:gd name="T34" fmla="*/ 46 w 92"/>
                <a:gd name="T35" fmla="*/ 11 h 91"/>
                <a:gd name="T36" fmla="*/ 48 w 92"/>
                <a:gd name="T37" fmla="*/ 14 h 91"/>
                <a:gd name="T38" fmla="*/ 48 w 92"/>
                <a:gd name="T39" fmla="*/ 18 h 91"/>
                <a:gd name="T40" fmla="*/ 66 w 92"/>
                <a:gd name="T41" fmla="*/ 29 h 91"/>
                <a:gd name="T42" fmla="*/ 62 w 92"/>
                <a:gd name="T43" fmla="*/ 34 h 91"/>
                <a:gd name="T44" fmla="*/ 48 w 92"/>
                <a:gd name="T45" fmla="*/ 25 h 91"/>
                <a:gd name="T46" fmla="*/ 48 w 92"/>
                <a:gd name="T47" fmla="*/ 40 h 91"/>
                <a:gd name="T48" fmla="*/ 67 w 92"/>
                <a:gd name="T49" fmla="*/ 57 h 91"/>
                <a:gd name="T50" fmla="*/ 48 w 92"/>
                <a:gd name="T51" fmla="*/ 72 h 91"/>
                <a:gd name="T52" fmla="*/ 48 w 92"/>
                <a:gd name="T53" fmla="*/ 72 h 91"/>
                <a:gd name="T54" fmla="*/ 48 w 92"/>
                <a:gd name="T55" fmla="*/ 7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2" h="91">
                  <a:moveTo>
                    <a:pt x="46" y="0"/>
                  </a:moveTo>
                  <a:cubicBezTo>
                    <a:pt x="21" y="0"/>
                    <a:pt x="0" y="20"/>
                    <a:pt x="0" y="45"/>
                  </a:cubicBezTo>
                  <a:cubicBezTo>
                    <a:pt x="0" y="71"/>
                    <a:pt x="21" y="91"/>
                    <a:pt x="46" y="91"/>
                  </a:cubicBezTo>
                  <a:cubicBezTo>
                    <a:pt x="71" y="91"/>
                    <a:pt x="92" y="71"/>
                    <a:pt x="92" y="45"/>
                  </a:cubicBezTo>
                  <a:cubicBezTo>
                    <a:pt x="92" y="20"/>
                    <a:pt x="71" y="0"/>
                    <a:pt x="46" y="0"/>
                  </a:cubicBezTo>
                  <a:close/>
                  <a:moveTo>
                    <a:pt x="48" y="72"/>
                  </a:moveTo>
                  <a:cubicBezTo>
                    <a:pt x="48" y="77"/>
                    <a:pt x="48" y="77"/>
                    <a:pt x="48" y="77"/>
                  </a:cubicBezTo>
                  <a:cubicBezTo>
                    <a:pt x="48" y="78"/>
                    <a:pt x="47" y="80"/>
                    <a:pt x="46" y="80"/>
                  </a:cubicBezTo>
                  <a:cubicBezTo>
                    <a:pt x="45" y="80"/>
                    <a:pt x="44" y="78"/>
                    <a:pt x="44" y="77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31" y="72"/>
                    <a:pt x="25" y="65"/>
                    <a:pt x="25" y="59"/>
                  </a:cubicBezTo>
                  <a:cubicBezTo>
                    <a:pt x="25" y="56"/>
                    <a:pt x="26" y="54"/>
                    <a:pt x="29" y="54"/>
                  </a:cubicBezTo>
                  <a:cubicBezTo>
                    <a:pt x="38" y="54"/>
                    <a:pt x="31" y="64"/>
                    <a:pt x="44" y="65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33" y="47"/>
                    <a:pt x="26" y="42"/>
                    <a:pt x="26" y="34"/>
                  </a:cubicBezTo>
                  <a:cubicBezTo>
                    <a:pt x="26" y="23"/>
                    <a:pt x="34" y="18"/>
                    <a:pt x="44" y="18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4" y="12"/>
                    <a:pt x="45" y="11"/>
                    <a:pt x="46" y="11"/>
                  </a:cubicBezTo>
                  <a:cubicBezTo>
                    <a:pt x="47" y="11"/>
                    <a:pt x="48" y="12"/>
                    <a:pt x="48" y="14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54" y="18"/>
                    <a:pt x="66" y="22"/>
                    <a:pt x="66" y="29"/>
                  </a:cubicBezTo>
                  <a:cubicBezTo>
                    <a:pt x="66" y="32"/>
                    <a:pt x="64" y="34"/>
                    <a:pt x="62" y="34"/>
                  </a:cubicBezTo>
                  <a:cubicBezTo>
                    <a:pt x="57" y="34"/>
                    <a:pt x="57" y="26"/>
                    <a:pt x="48" y="25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58" y="42"/>
                    <a:pt x="67" y="45"/>
                    <a:pt x="67" y="57"/>
                  </a:cubicBezTo>
                  <a:cubicBezTo>
                    <a:pt x="67" y="67"/>
                    <a:pt x="60" y="72"/>
                    <a:pt x="48" y="72"/>
                  </a:cubicBezTo>
                  <a:close/>
                  <a:moveTo>
                    <a:pt x="48" y="72"/>
                  </a:moveTo>
                  <a:cubicBezTo>
                    <a:pt x="48" y="72"/>
                    <a:pt x="48" y="72"/>
                    <a:pt x="48" y="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89470" y="4148254"/>
            <a:ext cx="549275" cy="688859"/>
            <a:chOff x="188912" y="5143501"/>
            <a:chExt cx="449263" cy="430213"/>
          </a:xfrm>
          <a:solidFill>
            <a:schemeClr val="accent1"/>
          </a:solidFill>
        </p:grpSpPr>
        <p:sp>
          <p:nvSpPr>
            <p:cNvPr id="56" name="Freeform 18"/>
            <p:cNvSpPr>
              <a:spLocks noEditPoints="1"/>
            </p:cNvSpPr>
            <p:nvPr/>
          </p:nvSpPr>
          <p:spPr bwMode="auto">
            <a:xfrm>
              <a:off x="252412" y="5199063"/>
              <a:ext cx="104775" cy="101600"/>
            </a:xfrm>
            <a:custGeom>
              <a:avLst/>
              <a:gdLst>
                <a:gd name="T0" fmla="*/ 35 w 35"/>
                <a:gd name="T1" fmla="*/ 29 h 34"/>
                <a:gd name="T2" fmla="*/ 26 w 35"/>
                <a:gd name="T3" fmla="*/ 20 h 34"/>
                <a:gd name="T4" fmla="*/ 28 w 35"/>
                <a:gd name="T5" fmla="*/ 14 h 34"/>
                <a:gd name="T6" fmla="*/ 14 w 35"/>
                <a:gd name="T7" fmla="*/ 0 h 34"/>
                <a:gd name="T8" fmla="*/ 0 w 35"/>
                <a:gd name="T9" fmla="*/ 14 h 34"/>
                <a:gd name="T10" fmla="*/ 14 w 35"/>
                <a:gd name="T11" fmla="*/ 27 h 34"/>
                <a:gd name="T12" fmla="*/ 21 w 35"/>
                <a:gd name="T13" fmla="*/ 25 h 34"/>
                <a:gd name="T14" fmla="*/ 30 w 35"/>
                <a:gd name="T15" fmla="*/ 34 h 34"/>
                <a:gd name="T16" fmla="*/ 35 w 35"/>
                <a:gd name="T17" fmla="*/ 29 h 34"/>
                <a:gd name="T18" fmla="*/ 35 w 35"/>
                <a:gd name="T19" fmla="*/ 29 h 34"/>
                <a:gd name="T20" fmla="*/ 35 w 35"/>
                <a:gd name="T21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34">
                  <a:moveTo>
                    <a:pt x="35" y="29"/>
                  </a:moveTo>
                  <a:cubicBezTo>
                    <a:pt x="26" y="20"/>
                    <a:pt x="26" y="20"/>
                    <a:pt x="26" y="20"/>
                  </a:cubicBezTo>
                  <a:cubicBezTo>
                    <a:pt x="27" y="18"/>
                    <a:pt x="28" y="16"/>
                    <a:pt x="28" y="14"/>
                  </a:cubicBezTo>
                  <a:cubicBezTo>
                    <a:pt x="28" y="6"/>
                    <a:pt x="21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1"/>
                    <a:pt x="6" y="27"/>
                    <a:pt x="14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2" y="32"/>
                    <a:pt x="33" y="30"/>
                    <a:pt x="35" y="29"/>
                  </a:cubicBezTo>
                  <a:close/>
                  <a:moveTo>
                    <a:pt x="35" y="29"/>
                  </a:moveTo>
                  <a:cubicBezTo>
                    <a:pt x="35" y="29"/>
                    <a:pt x="35" y="29"/>
                    <a:pt x="35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7" name="Freeform 19"/>
            <p:cNvSpPr>
              <a:spLocks noEditPoints="1"/>
            </p:cNvSpPr>
            <p:nvPr/>
          </p:nvSpPr>
          <p:spPr bwMode="auto">
            <a:xfrm>
              <a:off x="455612" y="5143501"/>
              <a:ext cx="104775" cy="139700"/>
            </a:xfrm>
            <a:custGeom>
              <a:avLst/>
              <a:gdLst>
                <a:gd name="T0" fmla="*/ 6 w 35"/>
                <a:gd name="T1" fmla="*/ 47 h 47"/>
                <a:gd name="T2" fmla="*/ 18 w 35"/>
                <a:gd name="T3" fmla="*/ 26 h 47"/>
                <a:gd name="T4" fmla="*/ 22 w 35"/>
                <a:gd name="T5" fmla="*/ 27 h 47"/>
                <a:gd name="T6" fmla="*/ 35 w 35"/>
                <a:gd name="T7" fmla="*/ 13 h 47"/>
                <a:gd name="T8" fmla="*/ 22 w 35"/>
                <a:gd name="T9" fmla="*/ 0 h 47"/>
                <a:gd name="T10" fmla="*/ 8 w 35"/>
                <a:gd name="T11" fmla="*/ 13 h 47"/>
                <a:gd name="T12" fmla="*/ 12 w 35"/>
                <a:gd name="T13" fmla="*/ 23 h 47"/>
                <a:gd name="T14" fmla="*/ 0 w 35"/>
                <a:gd name="T15" fmla="*/ 43 h 47"/>
                <a:gd name="T16" fmla="*/ 6 w 35"/>
                <a:gd name="T17" fmla="*/ 47 h 47"/>
                <a:gd name="T18" fmla="*/ 6 w 35"/>
                <a:gd name="T19" fmla="*/ 47 h 47"/>
                <a:gd name="T20" fmla="*/ 6 w 35"/>
                <a:gd name="T21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47">
                  <a:moveTo>
                    <a:pt x="6" y="47"/>
                  </a:moveTo>
                  <a:cubicBezTo>
                    <a:pt x="18" y="26"/>
                    <a:pt x="18" y="26"/>
                    <a:pt x="18" y="26"/>
                  </a:cubicBezTo>
                  <a:cubicBezTo>
                    <a:pt x="19" y="27"/>
                    <a:pt x="20" y="27"/>
                    <a:pt x="22" y="27"/>
                  </a:cubicBezTo>
                  <a:cubicBezTo>
                    <a:pt x="29" y="27"/>
                    <a:pt x="35" y="21"/>
                    <a:pt x="35" y="13"/>
                  </a:cubicBezTo>
                  <a:cubicBezTo>
                    <a:pt x="35" y="6"/>
                    <a:pt x="29" y="0"/>
                    <a:pt x="22" y="0"/>
                  </a:cubicBezTo>
                  <a:cubicBezTo>
                    <a:pt x="14" y="0"/>
                    <a:pt x="8" y="6"/>
                    <a:pt x="8" y="13"/>
                  </a:cubicBezTo>
                  <a:cubicBezTo>
                    <a:pt x="8" y="17"/>
                    <a:pt x="9" y="20"/>
                    <a:pt x="12" y="2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2" y="44"/>
                    <a:pt x="4" y="45"/>
                    <a:pt x="6" y="47"/>
                  </a:cubicBezTo>
                  <a:close/>
                  <a:moveTo>
                    <a:pt x="6" y="47"/>
                  </a:moveTo>
                  <a:cubicBezTo>
                    <a:pt x="6" y="47"/>
                    <a:pt x="6" y="47"/>
                    <a:pt x="6" y="4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8" name="Freeform 20"/>
            <p:cNvSpPr>
              <a:spLocks noEditPoints="1"/>
            </p:cNvSpPr>
            <p:nvPr/>
          </p:nvSpPr>
          <p:spPr bwMode="auto">
            <a:xfrm>
              <a:off x="506412" y="5334001"/>
              <a:ext cx="131763" cy="80963"/>
            </a:xfrm>
            <a:custGeom>
              <a:avLst/>
              <a:gdLst>
                <a:gd name="T0" fmla="*/ 31 w 44"/>
                <a:gd name="T1" fmla="*/ 0 h 27"/>
                <a:gd name="T2" fmla="*/ 18 w 44"/>
                <a:gd name="T3" fmla="*/ 9 h 27"/>
                <a:gd name="T4" fmla="*/ 1 w 44"/>
                <a:gd name="T5" fmla="*/ 7 h 27"/>
                <a:gd name="T6" fmla="*/ 1 w 44"/>
                <a:gd name="T7" fmla="*/ 7 h 27"/>
                <a:gd name="T8" fmla="*/ 0 w 44"/>
                <a:gd name="T9" fmla="*/ 14 h 27"/>
                <a:gd name="T10" fmla="*/ 17 w 44"/>
                <a:gd name="T11" fmla="*/ 16 h 27"/>
                <a:gd name="T12" fmla="*/ 31 w 44"/>
                <a:gd name="T13" fmla="*/ 27 h 27"/>
                <a:gd name="T14" fmla="*/ 44 w 44"/>
                <a:gd name="T15" fmla="*/ 13 h 27"/>
                <a:gd name="T16" fmla="*/ 31 w 44"/>
                <a:gd name="T17" fmla="*/ 0 h 27"/>
                <a:gd name="T18" fmla="*/ 31 w 44"/>
                <a:gd name="T19" fmla="*/ 0 h 27"/>
                <a:gd name="T20" fmla="*/ 31 w 44"/>
                <a:gd name="T2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27">
                  <a:moveTo>
                    <a:pt x="31" y="0"/>
                  </a:moveTo>
                  <a:cubicBezTo>
                    <a:pt x="25" y="0"/>
                    <a:pt x="20" y="4"/>
                    <a:pt x="18" y="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10"/>
                    <a:pt x="1" y="12"/>
                    <a:pt x="0" y="14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22"/>
                    <a:pt x="24" y="27"/>
                    <a:pt x="31" y="27"/>
                  </a:cubicBezTo>
                  <a:cubicBezTo>
                    <a:pt x="38" y="27"/>
                    <a:pt x="44" y="21"/>
                    <a:pt x="44" y="13"/>
                  </a:cubicBezTo>
                  <a:cubicBezTo>
                    <a:pt x="44" y="6"/>
                    <a:pt x="38" y="0"/>
                    <a:pt x="31" y="0"/>
                  </a:cubicBezTo>
                  <a:close/>
                  <a:moveTo>
                    <a:pt x="31" y="0"/>
                  </a:moveTo>
                  <a:cubicBezTo>
                    <a:pt x="31" y="0"/>
                    <a:pt x="31" y="0"/>
                    <a:pt x="3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9" name="Freeform 21"/>
            <p:cNvSpPr>
              <a:spLocks noEditPoints="1"/>
            </p:cNvSpPr>
            <p:nvPr/>
          </p:nvSpPr>
          <p:spPr bwMode="auto">
            <a:xfrm>
              <a:off x="415925" y="5445126"/>
              <a:ext cx="80963" cy="128588"/>
            </a:xfrm>
            <a:custGeom>
              <a:avLst/>
              <a:gdLst>
                <a:gd name="T0" fmla="*/ 14 w 27"/>
                <a:gd name="T1" fmla="*/ 16 h 43"/>
                <a:gd name="T2" fmla="*/ 10 w 27"/>
                <a:gd name="T3" fmla="*/ 0 h 43"/>
                <a:gd name="T4" fmla="*/ 4 w 27"/>
                <a:gd name="T5" fmla="*/ 1 h 43"/>
                <a:gd name="T6" fmla="*/ 7 w 27"/>
                <a:gd name="T7" fmla="*/ 18 h 43"/>
                <a:gd name="T8" fmla="*/ 0 w 27"/>
                <a:gd name="T9" fmla="*/ 30 h 43"/>
                <a:gd name="T10" fmla="*/ 14 w 27"/>
                <a:gd name="T11" fmla="*/ 43 h 43"/>
                <a:gd name="T12" fmla="*/ 27 w 27"/>
                <a:gd name="T13" fmla="*/ 30 h 43"/>
                <a:gd name="T14" fmla="*/ 14 w 27"/>
                <a:gd name="T15" fmla="*/ 16 h 43"/>
                <a:gd name="T16" fmla="*/ 14 w 27"/>
                <a:gd name="T17" fmla="*/ 16 h 43"/>
                <a:gd name="T18" fmla="*/ 14 w 27"/>
                <a:gd name="T19" fmla="*/ 1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43">
                  <a:moveTo>
                    <a:pt x="14" y="16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4" y="1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3" y="20"/>
                    <a:pt x="0" y="25"/>
                    <a:pt x="0" y="30"/>
                  </a:cubicBezTo>
                  <a:cubicBezTo>
                    <a:pt x="0" y="37"/>
                    <a:pt x="6" y="43"/>
                    <a:pt x="14" y="43"/>
                  </a:cubicBezTo>
                  <a:cubicBezTo>
                    <a:pt x="21" y="43"/>
                    <a:pt x="27" y="37"/>
                    <a:pt x="27" y="30"/>
                  </a:cubicBezTo>
                  <a:cubicBezTo>
                    <a:pt x="27" y="22"/>
                    <a:pt x="21" y="16"/>
                    <a:pt x="14" y="16"/>
                  </a:cubicBezTo>
                  <a:close/>
                  <a:moveTo>
                    <a:pt x="14" y="16"/>
                  </a:moveTo>
                  <a:cubicBezTo>
                    <a:pt x="14" y="16"/>
                    <a:pt x="14" y="16"/>
                    <a:pt x="14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" name="Freeform 22"/>
            <p:cNvSpPr>
              <a:spLocks noEditPoints="1"/>
            </p:cNvSpPr>
            <p:nvPr/>
          </p:nvSpPr>
          <p:spPr bwMode="auto">
            <a:xfrm>
              <a:off x="188912" y="5375276"/>
              <a:ext cx="144463" cy="84138"/>
            </a:xfrm>
            <a:custGeom>
              <a:avLst/>
              <a:gdLst>
                <a:gd name="T0" fmla="*/ 46 w 48"/>
                <a:gd name="T1" fmla="*/ 0 h 28"/>
                <a:gd name="T2" fmla="*/ 25 w 48"/>
                <a:gd name="T3" fmla="*/ 7 h 28"/>
                <a:gd name="T4" fmla="*/ 13 w 48"/>
                <a:gd name="T5" fmla="*/ 1 h 28"/>
                <a:gd name="T6" fmla="*/ 0 w 48"/>
                <a:gd name="T7" fmla="*/ 14 h 28"/>
                <a:gd name="T8" fmla="*/ 13 w 48"/>
                <a:gd name="T9" fmla="*/ 28 h 28"/>
                <a:gd name="T10" fmla="*/ 27 w 48"/>
                <a:gd name="T11" fmla="*/ 14 h 28"/>
                <a:gd name="T12" fmla="*/ 27 w 48"/>
                <a:gd name="T13" fmla="*/ 14 h 28"/>
                <a:gd name="T14" fmla="*/ 48 w 48"/>
                <a:gd name="T15" fmla="*/ 6 h 28"/>
                <a:gd name="T16" fmla="*/ 46 w 48"/>
                <a:gd name="T17" fmla="*/ 0 h 28"/>
                <a:gd name="T18" fmla="*/ 46 w 48"/>
                <a:gd name="T19" fmla="*/ 0 h 28"/>
                <a:gd name="T20" fmla="*/ 46 w 48"/>
                <a:gd name="T2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28">
                  <a:moveTo>
                    <a:pt x="46" y="0"/>
                  </a:moveTo>
                  <a:cubicBezTo>
                    <a:pt x="25" y="7"/>
                    <a:pt x="25" y="7"/>
                    <a:pt x="25" y="7"/>
                  </a:cubicBezTo>
                  <a:cubicBezTo>
                    <a:pt x="22" y="3"/>
                    <a:pt x="18" y="1"/>
                    <a:pt x="13" y="1"/>
                  </a:cubicBezTo>
                  <a:cubicBezTo>
                    <a:pt x="6" y="1"/>
                    <a:pt x="0" y="7"/>
                    <a:pt x="0" y="14"/>
                  </a:cubicBezTo>
                  <a:cubicBezTo>
                    <a:pt x="0" y="22"/>
                    <a:pt x="6" y="28"/>
                    <a:pt x="13" y="28"/>
                  </a:cubicBezTo>
                  <a:cubicBezTo>
                    <a:pt x="21" y="28"/>
                    <a:pt x="27" y="22"/>
                    <a:pt x="27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7" y="4"/>
                    <a:pt x="46" y="2"/>
                    <a:pt x="46" y="0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1" name="Freeform 23"/>
            <p:cNvSpPr>
              <a:spLocks noEditPoints="1"/>
            </p:cNvSpPr>
            <p:nvPr/>
          </p:nvSpPr>
          <p:spPr bwMode="auto">
            <a:xfrm>
              <a:off x="347662" y="5286376"/>
              <a:ext cx="138113" cy="141288"/>
            </a:xfrm>
            <a:custGeom>
              <a:avLst/>
              <a:gdLst>
                <a:gd name="T0" fmla="*/ 46 w 46"/>
                <a:gd name="T1" fmla="*/ 23 h 47"/>
                <a:gd name="T2" fmla="*/ 23 w 46"/>
                <a:gd name="T3" fmla="*/ 47 h 47"/>
                <a:gd name="T4" fmla="*/ 0 w 46"/>
                <a:gd name="T5" fmla="*/ 23 h 47"/>
                <a:gd name="T6" fmla="*/ 23 w 46"/>
                <a:gd name="T7" fmla="*/ 0 h 47"/>
                <a:gd name="T8" fmla="*/ 46 w 46"/>
                <a:gd name="T9" fmla="*/ 23 h 47"/>
                <a:gd name="T10" fmla="*/ 46 w 46"/>
                <a:gd name="T11" fmla="*/ 23 h 47"/>
                <a:gd name="T12" fmla="*/ 46 w 46"/>
                <a:gd name="T13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7">
                  <a:moveTo>
                    <a:pt x="46" y="23"/>
                  </a:moveTo>
                  <a:cubicBezTo>
                    <a:pt x="46" y="36"/>
                    <a:pt x="36" y="47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ubicBezTo>
                    <a:pt x="0" y="11"/>
                    <a:pt x="10" y="0"/>
                    <a:pt x="23" y="0"/>
                  </a:cubicBezTo>
                  <a:cubicBezTo>
                    <a:pt x="36" y="0"/>
                    <a:pt x="46" y="11"/>
                    <a:pt x="46" y="23"/>
                  </a:cubicBezTo>
                  <a:close/>
                  <a:moveTo>
                    <a:pt x="46" y="23"/>
                  </a:moveTo>
                  <a:cubicBezTo>
                    <a:pt x="46" y="23"/>
                    <a:pt x="46" y="23"/>
                    <a:pt x="46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01115" y="2017582"/>
            <a:ext cx="525984" cy="553156"/>
            <a:chOff x="-839788" y="5100638"/>
            <a:chExt cx="430213" cy="452438"/>
          </a:xfrm>
          <a:solidFill>
            <a:schemeClr val="accent1"/>
          </a:solidFill>
        </p:grpSpPr>
        <p:sp>
          <p:nvSpPr>
            <p:cNvPr id="62" name="Freeform 24"/>
            <p:cNvSpPr>
              <a:spLocks noEditPoints="1"/>
            </p:cNvSpPr>
            <p:nvPr/>
          </p:nvSpPr>
          <p:spPr bwMode="auto">
            <a:xfrm>
              <a:off x="-839788" y="5100638"/>
              <a:ext cx="355600" cy="419100"/>
            </a:xfrm>
            <a:custGeom>
              <a:avLst/>
              <a:gdLst>
                <a:gd name="T0" fmla="*/ 16 w 119"/>
                <a:gd name="T1" fmla="*/ 124 h 140"/>
                <a:gd name="T2" fmla="*/ 16 w 119"/>
                <a:gd name="T3" fmla="*/ 17 h 140"/>
                <a:gd name="T4" fmla="*/ 102 w 119"/>
                <a:gd name="T5" fmla="*/ 17 h 140"/>
                <a:gd name="T6" fmla="*/ 102 w 119"/>
                <a:gd name="T7" fmla="*/ 107 h 140"/>
                <a:gd name="T8" fmla="*/ 119 w 119"/>
                <a:gd name="T9" fmla="*/ 93 h 140"/>
                <a:gd name="T10" fmla="*/ 119 w 119"/>
                <a:gd name="T11" fmla="*/ 9 h 140"/>
                <a:gd name="T12" fmla="*/ 110 w 119"/>
                <a:gd name="T13" fmla="*/ 0 h 140"/>
                <a:gd name="T14" fmla="*/ 8 w 119"/>
                <a:gd name="T15" fmla="*/ 0 h 140"/>
                <a:gd name="T16" fmla="*/ 0 w 119"/>
                <a:gd name="T17" fmla="*/ 9 h 140"/>
                <a:gd name="T18" fmla="*/ 0 w 119"/>
                <a:gd name="T19" fmla="*/ 132 h 140"/>
                <a:gd name="T20" fmla="*/ 8 w 119"/>
                <a:gd name="T21" fmla="*/ 140 h 140"/>
                <a:gd name="T22" fmla="*/ 79 w 119"/>
                <a:gd name="T23" fmla="*/ 140 h 140"/>
                <a:gd name="T24" fmla="*/ 68 w 119"/>
                <a:gd name="T25" fmla="*/ 124 h 140"/>
                <a:gd name="T26" fmla="*/ 16 w 119"/>
                <a:gd name="T27" fmla="*/ 124 h 140"/>
                <a:gd name="T28" fmla="*/ 16 w 119"/>
                <a:gd name="T29" fmla="*/ 124 h 140"/>
                <a:gd name="T30" fmla="*/ 16 w 119"/>
                <a:gd name="T31" fmla="*/ 12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9" h="140">
                  <a:moveTo>
                    <a:pt x="16" y="124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102" y="17"/>
                    <a:pt x="102" y="17"/>
                    <a:pt x="102" y="17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19" y="9"/>
                    <a:pt x="119" y="9"/>
                    <a:pt x="119" y="9"/>
                  </a:cubicBezTo>
                  <a:cubicBezTo>
                    <a:pt x="119" y="4"/>
                    <a:pt x="115" y="0"/>
                    <a:pt x="1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9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6"/>
                    <a:pt x="3" y="140"/>
                    <a:pt x="8" y="140"/>
                  </a:cubicBezTo>
                  <a:cubicBezTo>
                    <a:pt x="79" y="140"/>
                    <a:pt x="79" y="140"/>
                    <a:pt x="79" y="140"/>
                  </a:cubicBezTo>
                  <a:cubicBezTo>
                    <a:pt x="68" y="124"/>
                    <a:pt x="68" y="124"/>
                    <a:pt x="68" y="124"/>
                  </a:cubicBezTo>
                  <a:lnTo>
                    <a:pt x="16" y="124"/>
                  </a:lnTo>
                  <a:close/>
                  <a:moveTo>
                    <a:pt x="16" y="124"/>
                  </a:moveTo>
                  <a:cubicBezTo>
                    <a:pt x="16" y="124"/>
                    <a:pt x="16" y="124"/>
                    <a:pt x="16" y="1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3" name="Freeform 25"/>
            <p:cNvSpPr>
              <a:spLocks noEditPoints="1"/>
            </p:cNvSpPr>
            <p:nvPr/>
          </p:nvSpPr>
          <p:spPr bwMode="auto">
            <a:xfrm>
              <a:off x="-639763" y="5360988"/>
              <a:ext cx="230188" cy="192088"/>
            </a:xfrm>
            <a:custGeom>
              <a:avLst/>
              <a:gdLst>
                <a:gd name="T0" fmla="*/ 75 w 77"/>
                <a:gd name="T1" fmla="*/ 2 h 64"/>
                <a:gd name="T2" fmla="*/ 70 w 77"/>
                <a:gd name="T3" fmla="*/ 2 h 64"/>
                <a:gd name="T4" fmla="*/ 32 w 77"/>
                <a:gd name="T5" fmla="*/ 33 h 64"/>
                <a:gd name="T6" fmla="*/ 7 w 77"/>
                <a:gd name="T7" fmla="*/ 18 h 64"/>
                <a:gd name="T8" fmla="*/ 2 w 77"/>
                <a:gd name="T9" fmla="*/ 18 h 64"/>
                <a:gd name="T10" fmla="*/ 2 w 77"/>
                <a:gd name="T11" fmla="*/ 24 h 64"/>
                <a:gd name="T12" fmla="*/ 29 w 77"/>
                <a:gd name="T13" fmla="*/ 62 h 64"/>
                <a:gd name="T14" fmla="*/ 32 w 77"/>
                <a:gd name="T15" fmla="*/ 64 h 64"/>
                <a:gd name="T16" fmla="*/ 32 w 77"/>
                <a:gd name="T17" fmla="*/ 64 h 64"/>
                <a:gd name="T18" fmla="*/ 35 w 77"/>
                <a:gd name="T19" fmla="*/ 62 h 64"/>
                <a:gd name="T20" fmla="*/ 76 w 77"/>
                <a:gd name="T21" fmla="*/ 7 h 64"/>
                <a:gd name="T22" fmla="*/ 75 w 77"/>
                <a:gd name="T23" fmla="*/ 2 h 64"/>
                <a:gd name="T24" fmla="*/ 75 w 77"/>
                <a:gd name="T25" fmla="*/ 2 h 64"/>
                <a:gd name="T26" fmla="*/ 75 w 77"/>
                <a:gd name="T27" fmla="*/ 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7" h="64">
                  <a:moveTo>
                    <a:pt x="75" y="2"/>
                  </a:moveTo>
                  <a:cubicBezTo>
                    <a:pt x="74" y="0"/>
                    <a:pt x="71" y="0"/>
                    <a:pt x="70" y="2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5" y="17"/>
                    <a:pt x="3" y="17"/>
                    <a:pt x="2" y="18"/>
                  </a:cubicBezTo>
                  <a:cubicBezTo>
                    <a:pt x="1" y="20"/>
                    <a:pt x="0" y="22"/>
                    <a:pt x="2" y="24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30" y="63"/>
                    <a:pt x="31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4"/>
                    <a:pt x="35" y="63"/>
                    <a:pt x="35" y="62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7" y="5"/>
                    <a:pt x="77" y="3"/>
                    <a:pt x="75" y="2"/>
                  </a:cubicBezTo>
                  <a:close/>
                  <a:moveTo>
                    <a:pt x="75" y="2"/>
                  </a:moveTo>
                  <a:cubicBezTo>
                    <a:pt x="75" y="2"/>
                    <a:pt x="75" y="2"/>
                    <a:pt x="7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4" name="Freeform 26"/>
            <p:cNvSpPr>
              <a:spLocks noEditPoints="1"/>
            </p:cNvSpPr>
            <p:nvPr/>
          </p:nvSpPr>
          <p:spPr bwMode="auto">
            <a:xfrm>
              <a:off x="-762000" y="5187951"/>
              <a:ext cx="196850" cy="50800"/>
            </a:xfrm>
            <a:custGeom>
              <a:avLst/>
              <a:gdLst>
                <a:gd name="T0" fmla="*/ 58 w 66"/>
                <a:gd name="T1" fmla="*/ 0 h 17"/>
                <a:gd name="T2" fmla="*/ 8 w 66"/>
                <a:gd name="T3" fmla="*/ 0 h 17"/>
                <a:gd name="T4" fmla="*/ 0 w 66"/>
                <a:gd name="T5" fmla="*/ 8 h 17"/>
                <a:gd name="T6" fmla="*/ 8 w 66"/>
                <a:gd name="T7" fmla="*/ 17 h 17"/>
                <a:gd name="T8" fmla="*/ 58 w 66"/>
                <a:gd name="T9" fmla="*/ 17 h 17"/>
                <a:gd name="T10" fmla="*/ 66 w 66"/>
                <a:gd name="T11" fmla="*/ 8 h 17"/>
                <a:gd name="T12" fmla="*/ 58 w 66"/>
                <a:gd name="T13" fmla="*/ 0 h 17"/>
                <a:gd name="T14" fmla="*/ 58 w 66"/>
                <a:gd name="T15" fmla="*/ 0 h 17"/>
                <a:gd name="T16" fmla="*/ 58 w 66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17">
                  <a:moveTo>
                    <a:pt x="5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62" y="17"/>
                    <a:pt x="66" y="13"/>
                    <a:pt x="66" y="8"/>
                  </a:cubicBezTo>
                  <a:cubicBezTo>
                    <a:pt x="66" y="4"/>
                    <a:pt x="62" y="0"/>
                    <a:pt x="58" y="0"/>
                  </a:cubicBezTo>
                  <a:close/>
                  <a:moveTo>
                    <a:pt x="58" y="0"/>
                  </a:moveTo>
                  <a:cubicBezTo>
                    <a:pt x="58" y="0"/>
                    <a:pt x="58" y="0"/>
                    <a:pt x="5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5" name="Freeform 27"/>
            <p:cNvSpPr>
              <a:spLocks noEditPoints="1"/>
            </p:cNvSpPr>
            <p:nvPr/>
          </p:nvSpPr>
          <p:spPr bwMode="auto">
            <a:xfrm>
              <a:off x="-762000" y="5262563"/>
              <a:ext cx="196850" cy="47625"/>
            </a:xfrm>
            <a:custGeom>
              <a:avLst/>
              <a:gdLst>
                <a:gd name="T0" fmla="*/ 58 w 66"/>
                <a:gd name="T1" fmla="*/ 0 h 16"/>
                <a:gd name="T2" fmla="*/ 8 w 66"/>
                <a:gd name="T3" fmla="*/ 0 h 16"/>
                <a:gd name="T4" fmla="*/ 0 w 66"/>
                <a:gd name="T5" fmla="*/ 8 h 16"/>
                <a:gd name="T6" fmla="*/ 8 w 66"/>
                <a:gd name="T7" fmla="*/ 16 h 16"/>
                <a:gd name="T8" fmla="*/ 58 w 66"/>
                <a:gd name="T9" fmla="*/ 16 h 16"/>
                <a:gd name="T10" fmla="*/ 66 w 66"/>
                <a:gd name="T11" fmla="*/ 8 h 16"/>
                <a:gd name="T12" fmla="*/ 58 w 66"/>
                <a:gd name="T13" fmla="*/ 0 h 16"/>
                <a:gd name="T14" fmla="*/ 58 w 66"/>
                <a:gd name="T15" fmla="*/ 0 h 16"/>
                <a:gd name="T16" fmla="*/ 58 w 66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16">
                  <a:moveTo>
                    <a:pt x="5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3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62" y="16"/>
                    <a:pt x="66" y="13"/>
                    <a:pt x="66" y="8"/>
                  </a:cubicBezTo>
                  <a:cubicBezTo>
                    <a:pt x="66" y="3"/>
                    <a:pt x="62" y="0"/>
                    <a:pt x="58" y="0"/>
                  </a:cubicBezTo>
                  <a:close/>
                  <a:moveTo>
                    <a:pt x="58" y="0"/>
                  </a:moveTo>
                  <a:cubicBezTo>
                    <a:pt x="58" y="0"/>
                    <a:pt x="58" y="0"/>
                    <a:pt x="5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6" name="Freeform 28"/>
            <p:cNvSpPr>
              <a:spLocks noEditPoints="1"/>
            </p:cNvSpPr>
            <p:nvPr/>
          </p:nvSpPr>
          <p:spPr bwMode="auto">
            <a:xfrm>
              <a:off x="-762000" y="5334001"/>
              <a:ext cx="196850" cy="50800"/>
            </a:xfrm>
            <a:custGeom>
              <a:avLst/>
              <a:gdLst>
                <a:gd name="T0" fmla="*/ 58 w 66"/>
                <a:gd name="T1" fmla="*/ 0 h 17"/>
                <a:gd name="T2" fmla="*/ 8 w 66"/>
                <a:gd name="T3" fmla="*/ 0 h 17"/>
                <a:gd name="T4" fmla="*/ 0 w 66"/>
                <a:gd name="T5" fmla="*/ 9 h 17"/>
                <a:gd name="T6" fmla="*/ 8 w 66"/>
                <a:gd name="T7" fmla="*/ 17 h 17"/>
                <a:gd name="T8" fmla="*/ 58 w 66"/>
                <a:gd name="T9" fmla="*/ 17 h 17"/>
                <a:gd name="T10" fmla="*/ 66 w 66"/>
                <a:gd name="T11" fmla="*/ 9 h 17"/>
                <a:gd name="T12" fmla="*/ 58 w 66"/>
                <a:gd name="T13" fmla="*/ 0 h 17"/>
                <a:gd name="T14" fmla="*/ 58 w 66"/>
                <a:gd name="T15" fmla="*/ 0 h 17"/>
                <a:gd name="T16" fmla="*/ 58 w 66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17">
                  <a:moveTo>
                    <a:pt x="5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62" y="17"/>
                    <a:pt x="66" y="13"/>
                    <a:pt x="66" y="9"/>
                  </a:cubicBezTo>
                  <a:cubicBezTo>
                    <a:pt x="66" y="4"/>
                    <a:pt x="62" y="0"/>
                    <a:pt x="58" y="0"/>
                  </a:cubicBezTo>
                  <a:close/>
                  <a:moveTo>
                    <a:pt x="58" y="0"/>
                  </a:moveTo>
                  <a:cubicBezTo>
                    <a:pt x="58" y="0"/>
                    <a:pt x="58" y="0"/>
                    <a:pt x="5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7" grpId="0"/>
      <p:bldP spid="38" grpId="0"/>
      <p:bldP spid="39" grpId="0"/>
      <p:bldP spid="40" grpId="0"/>
      <p:bldP spid="50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9338" y="1049338"/>
            <a:ext cx="10093325" cy="475932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 rot="10800000">
            <a:off x="4175125" y="3033713"/>
            <a:ext cx="3841750" cy="790575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2"/>
              </a:solidFill>
            </a:endParaRPr>
          </a:p>
        </p:txBody>
      </p:sp>
      <p:sp>
        <p:nvSpPr>
          <p:cNvPr id="39" name="Title 14"/>
          <p:cNvSpPr txBox="1">
            <a:spLocks/>
          </p:cNvSpPr>
          <p:nvPr/>
        </p:nvSpPr>
        <p:spPr>
          <a:xfrm>
            <a:off x="4175125" y="3046413"/>
            <a:ext cx="3841750" cy="76517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ID" sz="4400" b="1" dirty="0">
                <a:solidFill>
                  <a:schemeClr val="bg2"/>
                </a:solidFill>
              </a:rPr>
              <a:t>Leadership</a:t>
            </a:r>
            <a:endParaRPr lang="en-US" sz="4400" b="1" dirty="0">
              <a:solidFill>
                <a:schemeClr val="bg2"/>
              </a:solidFill>
            </a:endParaRPr>
          </a:p>
        </p:txBody>
      </p:sp>
      <p:sp>
        <p:nvSpPr>
          <p:cNvPr id="63493" name="TextBox 39"/>
          <p:cNvSpPr txBox="1">
            <a:spLocks noChangeArrowheads="1"/>
          </p:cNvSpPr>
          <p:nvPr/>
        </p:nvSpPr>
        <p:spPr bwMode="auto">
          <a:xfrm>
            <a:off x="1755775" y="3836988"/>
            <a:ext cx="8680450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ID" altLang="en-US" sz="2800" dirty="0"/>
              <a:t>Giving others opportunity for growth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7999" y="1485900"/>
            <a:ext cx="10903415" cy="472768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059" name="Title 4"/>
          <p:cNvSpPr>
            <a:spLocks noGrp="1"/>
          </p:cNvSpPr>
          <p:nvPr>
            <p:ph type="title"/>
          </p:nvPr>
        </p:nvSpPr>
        <p:spPr>
          <a:xfrm>
            <a:off x="396875" y="654050"/>
            <a:ext cx="10515600" cy="831850"/>
          </a:xfrm>
        </p:spPr>
        <p:txBody>
          <a:bodyPr/>
          <a:lstStyle/>
          <a:p>
            <a:r>
              <a:rPr lang="en-US" altLang="en-US" sz="3200" dirty="0"/>
              <a:t>Challenges will occur, how will you deal with them?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6875" y="290513"/>
            <a:ext cx="1643063" cy="396875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2"/>
              </a:solidFill>
            </a:endParaRPr>
          </a:p>
        </p:txBody>
      </p:sp>
      <p:sp>
        <p:nvSpPr>
          <p:cNvPr id="45061" name="Title 14"/>
          <p:cNvSpPr txBox="1">
            <a:spLocks/>
          </p:cNvSpPr>
          <p:nvPr/>
        </p:nvSpPr>
        <p:spPr bwMode="auto">
          <a:xfrm>
            <a:off x="287337" y="290513"/>
            <a:ext cx="667845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ID" altLang="en-US" sz="3200" b="1" dirty="0"/>
              <a:t>Leadership</a:t>
            </a:r>
            <a:endParaRPr lang="en-US" altLang="en-US" sz="3200" b="1" dirty="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08000" y="1561172"/>
            <a:ext cx="10806771" cy="503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i="1" dirty="0"/>
              <a:t>Are you building a staff of support related to Game Management?</a:t>
            </a:r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i="1" dirty="0"/>
              <a:t>Can the event happen if you are not in attendance?</a:t>
            </a:r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i="1" dirty="0"/>
              <a:t>Does your staff know what to do when </a:t>
            </a:r>
            <a:r>
              <a:rPr lang="en-US" altLang="en-US" sz="2800" i="1" dirty="0" err="1"/>
              <a:t>sitautions</a:t>
            </a:r>
            <a:r>
              <a:rPr lang="en-US" altLang="en-US" sz="2800" i="1" dirty="0"/>
              <a:t> arise or do they rely on your direction?</a:t>
            </a:r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200" i="1" dirty="0"/>
              <a:t>The BEST thing we can do as Athletic Directors related to Game Management  is to empower our people with the skills necessary to do their jobs in our absence, providing a service environment for everyone in attendance.</a:t>
            </a:r>
          </a:p>
          <a:p>
            <a:pPr eaLnBrk="1" hangingPunct="1">
              <a:lnSpc>
                <a:spcPct val="150000"/>
              </a:lnSpc>
            </a:pPr>
            <a:endParaRPr lang="en-US" altLang="en-US" i="1" dirty="0"/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endParaRPr lang="id-ID" altLang="en-US" i="1" dirty="0"/>
          </a:p>
        </p:txBody>
      </p:sp>
    </p:spTree>
    <p:extLst>
      <p:ext uri="{BB962C8B-B14F-4D97-AF65-F5344CB8AC3E}">
        <p14:creationId xmlns:p14="http://schemas.microsoft.com/office/powerpoint/2010/main" val="2372198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4"/>
          <p:cNvSpPr>
            <a:spLocks noGrp="1"/>
          </p:cNvSpPr>
          <p:nvPr>
            <p:ph type="title"/>
          </p:nvPr>
        </p:nvSpPr>
        <p:spPr>
          <a:xfrm>
            <a:off x="396875" y="977900"/>
            <a:ext cx="10515600" cy="773113"/>
          </a:xfrm>
        </p:spPr>
        <p:txBody>
          <a:bodyPr/>
          <a:lstStyle/>
          <a:p>
            <a:r>
              <a:rPr lang="en-US" altLang="en-US" sz="3600" dirty="0"/>
              <a:t>Every event is different, treat them that way</a:t>
            </a:r>
          </a:p>
        </p:txBody>
      </p:sp>
      <p:sp>
        <p:nvSpPr>
          <p:cNvPr id="75779" name="Freeform 15"/>
          <p:cNvSpPr>
            <a:spLocks/>
          </p:cNvSpPr>
          <p:nvPr/>
        </p:nvSpPr>
        <p:spPr bwMode="auto">
          <a:xfrm>
            <a:off x="1716088" y="2897188"/>
            <a:ext cx="3703637" cy="1104900"/>
          </a:xfrm>
          <a:custGeom>
            <a:avLst/>
            <a:gdLst>
              <a:gd name="T0" fmla="*/ 0 w 2053"/>
              <a:gd name="T1" fmla="*/ 0 h 531"/>
              <a:gd name="T2" fmla="*/ 0 w 2053"/>
              <a:gd name="T3" fmla="*/ 1105567 h 531"/>
              <a:gd name="T4" fmla="*/ 3415084 w 2053"/>
              <a:gd name="T5" fmla="*/ 1105567 h 531"/>
              <a:gd name="T6" fmla="*/ 3703733 w 2053"/>
              <a:gd name="T7" fmla="*/ 568399 h 531"/>
              <a:gd name="T8" fmla="*/ 3415084 w 2053"/>
              <a:gd name="T9" fmla="*/ 0 h 5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53" h="531">
                <a:moveTo>
                  <a:pt x="0" y="0"/>
                </a:moveTo>
                <a:lnTo>
                  <a:pt x="0" y="531"/>
                </a:lnTo>
                <a:lnTo>
                  <a:pt x="1893" y="531"/>
                </a:lnTo>
                <a:lnTo>
                  <a:pt x="2053" y="273"/>
                </a:lnTo>
                <a:lnTo>
                  <a:pt x="189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0" name="Freeform 17"/>
          <p:cNvSpPr>
            <a:spLocks/>
          </p:cNvSpPr>
          <p:nvPr/>
        </p:nvSpPr>
        <p:spPr bwMode="auto">
          <a:xfrm>
            <a:off x="1716088" y="4068763"/>
            <a:ext cx="3703637" cy="1003300"/>
          </a:xfrm>
          <a:custGeom>
            <a:avLst/>
            <a:gdLst>
              <a:gd name="T0" fmla="*/ 0 w 2053"/>
              <a:gd name="T1" fmla="*/ 1003546 h 482"/>
              <a:gd name="T2" fmla="*/ 0 w 2053"/>
              <a:gd name="T3" fmla="*/ 0 h 482"/>
              <a:gd name="T4" fmla="*/ 3415084 w 2053"/>
              <a:gd name="T5" fmla="*/ 0 h 482"/>
              <a:gd name="T6" fmla="*/ 3703733 w 2053"/>
              <a:gd name="T7" fmla="*/ 501773 h 482"/>
              <a:gd name="T8" fmla="*/ 3415084 w 2053"/>
              <a:gd name="T9" fmla="*/ 1003546 h 4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53" h="482">
                <a:moveTo>
                  <a:pt x="0" y="482"/>
                </a:moveTo>
                <a:lnTo>
                  <a:pt x="0" y="0"/>
                </a:lnTo>
                <a:lnTo>
                  <a:pt x="1893" y="0"/>
                </a:lnTo>
                <a:lnTo>
                  <a:pt x="2053" y="241"/>
                </a:lnTo>
                <a:lnTo>
                  <a:pt x="1893" y="48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890588" y="1958975"/>
            <a:ext cx="781050" cy="1238250"/>
          </a:xfrm>
          <a:custGeom>
            <a:avLst/>
            <a:gdLst>
              <a:gd name="T0" fmla="*/ 0 w 433"/>
              <a:gd name="T1" fmla="*/ 595 h 595"/>
              <a:gd name="T2" fmla="*/ 433 w 433"/>
              <a:gd name="T3" fmla="*/ 450 h 595"/>
              <a:gd name="T4" fmla="*/ 433 w 433"/>
              <a:gd name="T5" fmla="*/ 0 h 595"/>
              <a:gd name="T6" fmla="*/ 0 w 433"/>
              <a:gd name="T7" fmla="*/ 321 h 595"/>
              <a:gd name="T8" fmla="*/ 0 w 433"/>
              <a:gd name="T9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3" h="595">
                <a:moveTo>
                  <a:pt x="0" y="595"/>
                </a:moveTo>
                <a:lnTo>
                  <a:pt x="433" y="450"/>
                </a:lnTo>
                <a:lnTo>
                  <a:pt x="433" y="0"/>
                </a:lnTo>
                <a:lnTo>
                  <a:pt x="0" y="321"/>
                </a:lnTo>
                <a:lnTo>
                  <a:pt x="0" y="59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890588" y="2936875"/>
            <a:ext cx="781050" cy="1104900"/>
          </a:xfrm>
          <a:custGeom>
            <a:avLst/>
            <a:gdLst>
              <a:gd name="T0" fmla="*/ 0 w 433"/>
              <a:gd name="T1" fmla="*/ 418 h 531"/>
              <a:gd name="T2" fmla="*/ 433 w 433"/>
              <a:gd name="T3" fmla="*/ 531 h 531"/>
              <a:gd name="T4" fmla="*/ 433 w 433"/>
              <a:gd name="T5" fmla="*/ 0 h 531"/>
              <a:gd name="T6" fmla="*/ 0 w 433"/>
              <a:gd name="T7" fmla="*/ 145 h 531"/>
              <a:gd name="T8" fmla="*/ 0 w 433"/>
              <a:gd name="T9" fmla="*/ 418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3" h="531">
                <a:moveTo>
                  <a:pt x="0" y="418"/>
                </a:moveTo>
                <a:lnTo>
                  <a:pt x="433" y="531"/>
                </a:lnTo>
                <a:lnTo>
                  <a:pt x="433" y="0"/>
                </a:lnTo>
                <a:lnTo>
                  <a:pt x="0" y="145"/>
                </a:lnTo>
                <a:lnTo>
                  <a:pt x="0" y="4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890588" y="3848100"/>
            <a:ext cx="781050" cy="1239838"/>
          </a:xfrm>
          <a:custGeom>
            <a:avLst/>
            <a:gdLst>
              <a:gd name="T0" fmla="*/ 0 w 433"/>
              <a:gd name="T1" fmla="*/ 274 h 595"/>
              <a:gd name="T2" fmla="*/ 433 w 433"/>
              <a:gd name="T3" fmla="*/ 595 h 595"/>
              <a:gd name="T4" fmla="*/ 433 w 433"/>
              <a:gd name="T5" fmla="*/ 113 h 595"/>
              <a:gd name="T6" fmla="*/ 0 w 433"/>
              <a:gd name="T7" fmla="*/ 0 h 595"/>
              <a:gd name="T8" fmla="*/ 0 w 433"/>
              <a:gd name="T9" fmla="*/ 274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3" h="595">
                <a:moveTo>
                  <a:pt x="0" y="274"/>
                </a:moveTo>
                <a:lnTo>
                  <a:pt x="433" y="595"/>
                </a:lnTo>
                <a:lnTo>
                  <a:pt x="433" y="113"/>
                </a:lnTo>
                <a:lnTo>
                  <a:pt x="0" y="0"/>
                </a:lnTo>
                <a:lnTo>
                  <a:pt x="0" y="27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890588" y="4460875"/>
            <a:ext cx="781050" cy="1571625"/>
          </a:xfrm>
          <a:custGeom>
            <a:avLst/>
            <a:gdLst>
              <a:gd name="T0" fmla="*/ 0 w 433"/>
              <a:gd name="T1" fmla="*/ 273 h 755"/>
              <a:gd name="T2" fmla="*/ 433 w 433"/>
              <a:gd name="T3" fmla="*/ 755 h 755"/>
              <a:gd name="T4" fmla="*/ 433 w 433"/>
              <a:gd name="T5" fmla="*/ 321 h 755"/>
              <a:gd name="T6" fmla="*/ 0 w 433"/>
              <a:gd name="T7" fmla="*/ 0 h 755"/>
              <a:gd name="T8" fmla="*/ 0 w 433"/>
              <a:gd name="T9" fmla="*/ 273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3" h="755">
                <a:moveTo>
                  <a:pt x="0" y="273"/>
                </a:moveTo>
                <a:lnTo>
                  <a:pt x="433" y="755"/>
                </a:lnTo>
                <a:lnTo>
                  <a:pt x="433" y="321"/>
                </a:lnTo>
                <a:lnTo>
                  <a:pt x="0" y="0"/>
                </a:lnTo>
                <a:lnTo>
                  <a:pt x="0" y="273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75785" name="Freeform 19"/>
          <p:cNvSpPr>
            <a:spLocks/>
          </p:cNvSpPr>
          <p:nvPr/>
        </p:nvSpPr>
        <p:spPr bwMode="auto">
          <a:xfrm>
            <a:off x="1716088" y="5138738"/>
            <a:ext cx="3703637" cy="903287"/>
          </a:xfrm>
          <a:custGeom>
            <a:avLst/>
            <a:gdLst>
              <a:gd name="T0" fmla="*/ 0 w 2053"/>
              <a:gd name="T1" fmla="*/ 0 h 434"/>
              <a:gd name="T2" fmla="*/ 0 w 2053"/>
              <a:gd name="T3" fmla="*/ 903608 h 434"/>
              <a:gd name="T4" fmla="*/ 3415084 w 2053"/>
              <a:gd name="T5" fmla="*/ 903608 h 434"/>
              <a:gd name="T6" fmla="*/ 3703733 w 2053"/>
              <a:gd name="T7" fmla="*/ 468460 h 434"/>
              <a:gd name="T8" fmla="*/ 3415084 w 2053"/>
              <a:gd name="T9" fmla="*/ 0 h 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53" h="434">
                <a:moveTo>
                  <a:pt x="0" y="0"/>
                </a:moveTo>
                <a:lnTo>
                  <a:pt x="0" y="434"/>
                </a:lnTo>
                <a:lnTo>
                  <a:pt x="1893" y="434"/>
                </a:lnTo>
                <a:lnTo>
                  <a:pt x="2053" y="225"/>
                </a:lnTo>
                <a:lnTo>
                  <a:pt x="189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2627313"/>
            <a:ext cx="868363" cy="5699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3238500"/>
            <a:ext cx="868363" cy="5683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3848100"/>
            <a:ext cx="868363" cy="571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4460875"/>
            <a:ext cx="868363" cy="568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1701800" y="1958975"/>
            <a:ext cx="2717800" cy="936625"/>
          </a:xfrm>
          <a:custGeom>
            <a:avLst/>
            <a:gdLst>
              <a:gd name="T0" fmla="*/ 0 w 2053"/>
              <a:gd name="T1" fmla="*/ 936921 h 450"/>
              <a:gd name="T2" fmla="*/ 0 w 2053"/>
              <a:gd name="T3" fmla="*/ 0 h 450"/>
              <a:gd name="T4" fmla="*/ 2505675 w 2053"/>
              <a:gd name="T5" fmla="*/ 0 h 450"/>
              <a:gd name="T6" fmla="*/ 2717460 w 2053"/>
              <a:gd name="T7" fmla="*/ 468461 h 450"/>
              <a:gd name="T8" fmla="*/ 2505675 w 2053"/>
              <a:gd name="T9" fmla="*/ 936921 h 450"/>
              <a:gd name="T10" fmla="*/ 0 w 2053"/>
              <a:gd name="T11" fmla="*/ 936921 h 4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3" h="450">
                <a:moveTo>
                  <a:pt x="0" y="450"/>
                </a:moveTo>
                <a:lnTo>
                  <a:pt x="0" y="0"/>
                </a:lnTo>
                <a:lnTo>
                  <a:pt x="1893" y="0"/>
                </a:lnTo>
                <a:lnTo>
                  <a:pt x="2053" y="225"/>
                </a:lnTo>
                <a:lnTo>
                  <a:pt x="1893" y="450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03400" y="2028825"/>
            <a:ext cx="1271588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b="1" dirty="0">
                <a:solidFill>
                  <a:schemeClr val="bg2"/>
                </a:solidFill>
                <a:latin typeface="+mj-lt"/>
              </a:rPr>
              <a:t>Plan</a:t>
            </a:r>
          </a:p>
        </p:txBody>
      </p:sp>
      <p:sp>
        <p:nvSpPr>
          <p:cNvPr id="21" name="Freeform 14"/>
          <p:cNvSpPr>
            <a:spLocks/>
          </p:cNvSpPr>
          <p:nvPr/>
        </p:nvSpPr>
        <p:spPr bwMode="auto">
          <a:xfrm>
            <a:off x="1701800" y="2936875"/>
            <a:ext cx="3390900" cy="1104900"/>
          </a:xfrm>
          <a:custGeom>
            <a:avLst/>
            <a:gdLst>
              <a:gd name="T0" fmla="*/ 0 w 2053"/>
              <a:gd name="T1" fmla="*/ 0 h 531"/>
              <a:gd name="T2" fmla="*/ 0 w 2053"/>
              <a:gd name="T3" fmla="*/ 1105567 h 531"/>
              <a:gd name="T4" fmla="*/ 3126317 w 2053"/>
              <a:gd name="T5" fmla="*/ 1105567 h 531"/>
              <a:gd name="T6" fmla="*/ 3390559 w 2053"/>
              <a:gd name="T7" fmla="*/ 568399 h 531"/>
              <a:gd name="T8" fmla="*/ 3126317 w 2053"/>
              <a:gd name="T9" fmla="*/ 0 h 531"/>
              <a:gd name="T10" fmla="*/ 0 w 2053"/>
              <a:gd name="T11" fmla="*/ 0 h 5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3" h="531">
                <a:moveTo>
                  <a:pt x="0" y="0"/>
                </a:moveTo>
                <a:lnTo>
                  <a:pt x="0" y="531"/>
                </a:lnTo>
                <a:lnTo>
                  <a:pt x="1893" y="531"/>
                </a:lnTo>
                <a:lnTo>
                  <a:pt x="2053" y="273"/>
                </a:lnTo>
                <a:lnTo>
                  <a:pt x="189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671638" y="3125788"/>
            <a:ext cx="37083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chemeClr val="bg2"/>
                </a:solidFill>
                <a:latin typeface="+mj-lt"/>
              </a:rPr>
              <a:t>Communicate</a:t>
            </a:r>
            <a:endParaRPr lang="id-ID" sz="38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3" name="Freeform 16"/>
          <p:cNvSpPr>
            <a:spLocks/>
          </p:cNvSpPr>
          <p:nvPr/>
        </p:nvSpPr>
        <p:spPr bwMode="auto">
          <a:xfrm>
            <a:off x="1685925" y="4133850"/>
            <a:ext cx="3987799" cy="1004888"/>
          </a:xfrm>
          <a:custGeom>
            <a:avLst/>
            <a:gdLst>
              <a:gd name="T0" fmla="*/ 0 w 2053"/>
              <a:gd name="T1" fmla="*/ 482 h 482"/>
              <a:gd name="T2" fmla="*/ 0 w 2053"/>
              <a:gd name="T3" fmla="*/ 0 h 482"/>
              <a:gd name="T4" fmla="*/ 1893 w 2053"/>
              <a:gd name="T5" fmla="*/ 0 h 482"/>
              <a:gd name="T6" fmla="*/ 2053 w 2053"/>
              <a:gd name="T7" fmla="*/ 241 h 482"/>
              <a:gd name="T8" fmla="*/ 1893 w 2053"/>
              <a:gd name="T9" fmla="*/ 482 h 482"/>
              <a:gd name="T10" fmla="*/ 0 w 2053"/>
              <a:gd name="T11" fmla="*/ 482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53" h="482">
                <a:moveTo>
                  <a:pt x="0" y="482"/>
                </a:moveTo>
                <a:lnTo>
                  <a:pt x="0" y="0"/>
                </a:lnTo>
                <a:lnTo>
                  <a:pt x="1893" y="0"/>
                </a:lnTo>
                <a:lnTo>
                  <a:pt x="2053" y="241"/>
                </a:lnTo>
                <a:lnTo>
                  <a:pt x="1893" y="482"/>
                </a:lnTo>
                <a:lnTo>
                  <a:pt x="0" y="48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03400" y="4238625"/>
            <a:ext cx="21515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/>
                </a:solidFill>
                <a:latin typeface="+mj-lt"/>
              </a:rPr>
              <a:t>Execute</a:t>
            </a:r>
            <a:endParaRPr lang="id-ID" sz="40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5" name="Freeform 18"/>
          <p:cNvSpPr>
            <a:spLocks/>
          </p:cNvSpPr>
          <p:nvPr/>
        </p:nvSpPr>
        <p:spPr bwMode="auto">
          <a:xfrm>
            <a:off x="1701800" y="5129213"/>
            <a:ext cx="4394200" cy="903287"/>
          </a:xfrm>
          <a:custGeom>
            <a:avLst/>
            <a:gdLst>
              <a:gd name="T0" fmla="*/ 0 w 2053"/>
              <a:gd name="T1" fmla="*/ 0 h 434"/>
              <a:gd name="T2" fmla="*/ 0 w 2053"/>
              <a:gd name="T3" fmla="*/ 434 h 434"/>
              <a:gd name="T4" fmla="*/ 1893 w 2053"/>
              <a:gd name="T5" fmla="*/ 434 h 434"/>
              <a:gd name="T6" fmla="*/ 2053 w 2053"/>
              <a:gd name="T7" fmla="*/ 225 h 434"/>
              <a:gd name="T8" fmla="*/ 1893 w 2053"/>
              <a:gd name="T9" fmla="*/ 0 h 434"/>
              <a:gd name="T10" fmla="*/ 0 w 2053"/>
              <a:gd name="T11" fmla="*/ 0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53" h="434">
                <a:moveTo>
                  <a:pt x="0" y="0"/>
                </a:moveTo>
                <a:lnTo>
                  <a:pt x="0" y="434"/>
                </a:lnTo>
                <a:lnTo>
                  <a:pt x="1893" y="434"/>
                </a:lnTo>
                <a:lnTo>
                  <a:pt x="2053" y="225"/>
                </a:lnTo>
                <a:lnTo>
                  <a:pt x="189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03400" y="5257800"/>
            <a:ext cx="19527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/>
                </a:solidFill>
                <a:latin typeface="+mj-lt"/>
              </a:rPr>
              <a:t>Debrief</a:t>
            </a:r>
            <a:endParaRPr lang="id-ID" sz="40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11688" y="1922463"/>
            <a:ext cx="721201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D" sz="2000" dirty="0">
                <a:latin typeface="+mj-lt"/>
              </a:rPr>
              <a:t>Prepare as best you can for any issues that may arise but be flexible and willing to adjust as needed throughout the contest.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08588" y="2987675"/>
            <a:ext cx="653736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2000" dirty="0">
                <a:latin typeface="+mj-lt"/>
              </a:rPr>
              <a:t>Have a pre-event meeting, with everyone involved making sure they understand your expectations and meet the needs of the contest.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61036" y="4296937"/>
            <a:ext cx="548682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D" sz="2000" dirty="0">
                <a:latin typeface="+mj-lt"/>
              </a:rPr>
              <a:t>You have a plan for the event, make it happen!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83313" y="5119688"/>
            <a:ext cx="564038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2000" dirty="0">
                <a:latin typeface="+mj-lt"/>
              </a:rPr>
              <a:t>Issues and solutions, how can we get better next time?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4" y="-415131"/>
            <a:ext cx="2047978" cy="1828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/>
      <p:bldP spid="24" grpId="0"/>
      <p:bldP spid="26" grpId="0"/>
      <p:bldP spid="29" grpId="0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>
            <a:fillRect/>
          </a:stretch>
        </p:blipFill>
        <p:spPr/>
      </p:pic>
      <p:sp>
        <p:nvSpPr>
          <p:cNvPr id="44" name="Rectangle 4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516188" y="2538413"/>
            <a:ext cx="7159625" cy="1781175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2"/>
              </a:solidFill>
            </a:endParaRPr>
          </a:p>
        </p:txBody>
      </p:sp>
      <p:sp>
        <p:nvSpPr>
          <p:cNvPr id="91141" name="Title 14"/>
          <p:cNvSpPr txBox="1">
            <a:spLocks/>
          </p:cNvSpPr>
          <p:nvPr/>
        </p:nvSpPr>
        <p:spPr bwMode="auto">
          <a:xfrm>
            <a:off x="2516188" y="2598738"/>
            <a:ext cx="715962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3200" b="1" dirty="0">
                <a:solidFill>
                  <a:schemeClr val="bg2"/>
                </a:solidFill>
              </a:rPr>
              <a:t>Bill Gunn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3200" b="1" dirty="0">
                <a:solidFill>
                  <a:schemeClr val="bg2"/>
                </a:solidFill>
              </a:rPr>
              <a:t>Centennial-Corona High School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3200" b="1" dirty="0">
                <a:solidFill>
                  <a:schemeClr val="bg2"/>
                </a:solidFill>
                <a:hlinkClick r:id="rId3"/>
              </a:rPr>
              <a:t>wgunn@cnusd.k12.ca.us</a:t>
            </a:r>
            <a:endParaRPr lang="en-US" altLang="en-US" sz="3200" b="1" dirty="0">
              <a:solidFill>
                <a:schemeClr val="bg2"/>
              </a:solidFill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24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E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0800000" flipV="1">
            <a:off x="871537" y="2061854"/>
            <a:ext cx="3128033" cy="778183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Things to consider</a:t>
            </a:r>
          </a:p>
        </p:txBody>
      </p:sp>
      <p:sp>
        <p:nvSpPr>
          <p:cNvPr id="26627" name="Title 14"/>
          <p:cNvSpPr txBox="1">
            <a:spLocks/>
          </p:cNvSpPr>
          <p:nvPr/>
        </p:nvSpPr>
        <p:spPr bwMode="auto">
          <a:xfrm>
            <a:off x="66907" y="0"/>
            <a:ext cx="12073054" cy="206185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ID" altLang="en-US" sz="3200" b="1" dirty="0">
                <a:solidFill>
                  <a:schemeClr val="bg2"/>
                </a:solidFill>
              </a:rPr>
              <a:t>Most Game Management issues can be avoided if the details are worked thru in advance</a:t>
            </a:r>
            <a:endParaRPr lang="en-US" altLang="en-US" sz="3200" b="1" dirty="0">
              <a:solidFill>
                <a:schemeClr val="bg2"/>
              </a:solidFill>
            </a:endParaRPr>
          </a:p>
        </p:txBody>
      </p:sp>
      <p:sp>
        <p:nvSpPr>
          <p:cNvPr id="26628" name="TextBox 13"/>
          <p:cNvSpPr txBox="1">
            <a:spLocks noChangeArrowheads="1"/>
          </p:cNvSpPr>
          <p:nvPr/>
        </p:nvSpPr>
        <p:spPr bwMode="auto">
          <a:xfrm>
            <a:off x="871536" y="2840038"/>
            <a:ext cx="5611038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altLang="en-US" sz="2800" dirty="0">
                <a:solidFill>
                  <a:schemeClr val="bg2"/>
                </a:solidFill>
              </a:rPr>
              <a:t>Communication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altLang="en-US" sz="2800" dirty="0">
                <a:solidFill>
                  <a:schemeClr val="bg2"/>
                </a:solidFill>
              </a:rPr>
              <a:t>Expectations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altLang="en-US" sz="2800" dirty="0">
                <a:solidFill>
                  <a:schemeClr val="bg2"/>
                </a:solidFill>
              </a:rPr>
              <a:t>Sportsmanship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altLang="en-US" sz="2800" dirty="0">
                <a:solidFill>
                  <a:schemeClr val="bg2"/>
                </a:solidFill>
              </a:rPr>
              <a:t>Crowd Control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altLang="en-US" sz="2800" dirty="0">
                <a:solidFill>
                  <a:schemeClr val="bg2"/>
                </a:solidFill>
              </a:rPr>
              <a:t>Leadership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D" altLang="en-US" sz="1400" dirty="0">
              <a:solidFill>
                <a:schemeClr val="bg2"/>
              </a:solidFill>
            </a:endParaRPr>
          </a:p>
        </p:txBody>
      </p:sp>
      <p:sp>
        <p:nvSpPr>
          <p:cNvPr id="15" name="Freeform 5"/>
          <p:cNvSpPr>
            <a:spLocks noEditPoints="1"/>
          </p:cNvSpPr>
          <p:nvPr/>
        </p:nvSpPr>
        <p:spPr bwMode="auto">
          <a:xfrm flipV="1">
            <a:off x="4773613" y="-558800"/>
            <a:ext cx="8093075" cy="8755063"/>
          </a:xfrm>
          <a:custGeom>
            <a:avLst/>
            <a:gdLst>
              <a:gd name="T0" fmla="*/ 69 w 500"/>
              <a:gd name="T1" fmla="*/ 455 h 542"/>
              <a:gd name="T2" fmla="*/ 42 w 500"/>
              <a:gd name="T3" fmla="*/ 469 h 542"/>
              <a:gd name="T4" fmla="*/ 8 w 500"/>
              <a:gd name="T5" fmla="*/ 427 h 542"/>
              <a:gd name="T6" fmla="*/ 47 w 500"/>
              <a:gd name="T7" fmla="*/ 403 h 542"/>
              <a:gd name="T8" fmla="*/ 76 w 500"/>
              <a:gd name="T9" fmla="*/ 429 h 542"/>
              <a:gd name="T10" fmla="*/ 469 w 500"/>
              <a:gd name="T11" fmla="*/ 447 h 542"/>
              <a:gd name="T12" fmla="*/ 446 w 500"/>
              <a:gd name="T13" fmla="*/ 427 h 542"/>
              <a:gd name="T14" fmla="*/ 386 w 500"/>
              <a:gd name="T15" fmla="*/ 379 h 542"/>
              <a:gd name="T16" fmla="*/ 350 w 500"/>
              <a:gd name="T17" fmla="*/ 374 h 542"/>
              <a:gd name="T18" fmla="*/ 327 w 500"/>
              <a:gd name="T19" fmla="*/ 385 h 542"/>
              <a:gd name="T20" fmla="*/ 308 w 500"/>
              <a:gd name="T21" fmla="*/ 429 h 542"/>
              <a:gd name="T22" fmla="*/ 275 w 500"/>
              <a:gd name="T23" fmla="*/ 401 h 542"/>
              <a:gd name="T24" fmla="*/ 257 w 500"/>
              <a:gd name="T25" fmla="*/ 450 h 542"/>
              <a:gd name="T26" fmla="*/ 232 w 500"/>
              <a:gd name="T27" fmla="*/ 419 h 542"/>
              <a:gd name="T28" fmla="*/ 212 w 500"/>
              <a:gd name="T29" fmla="*/ 412 h 542"/>
              <a:gd name="T30" fmla="*/ 184 w 500"/>
              <a:gd name="T31" fmla="*/ 403 h 542"/>
              <a:gd name="T32" fmla="*/ 183 w 500"/>
              <a:gd name="T33" fmla="*/ 375 h 542"/>
              <a:gd name="T34" fmla="*/ 121 w 500"/>
              <a:gd name="T35" fmla="*/ 326 h 542"/>
              <a:gd name="T36" fmla="*/ 98 w 500"/>
              <a:gd name="T37" fmla="*/ 298 h 542"/>
              <a:gd name="T38" fmla="*/ 100 w 500"/>
              <a:gd name="T39" fmla="*/ 275 h 542"/>
              <a:gd name="T40" fmla="*/ 80 w 500"/>
              <a:gd name="T41" fmla="*/ 267 h 542"/>
              <a:gd name="T42" fmla="*/ 99 w 500"/>
              <a:gd name="T43" fmla="*/ 240 h 542"/>
              <a:gd name="T44" fmla="*/ 136 w 500"/>
              <a:gd name="T45" fmla="*/ 209 h 542"/>
              <a:gd name="T46" fmla="*/ 106 w 500"/>
              <a:gd name="T47" fmla="*/ 134 h 542"/>
              <a:gd name="T48" fmla="*/ 58 w 500"/>
              <a:gd name="T49" fmla="*/ 88 h 542"/>
              <a:gd name="T50" fmla="*/ 78 w 500"/>
              <a:gd name="T51" fmla="*/ 90 h 542"/>
              <a:gd name="T52" fmla="*/ 124 w 500"/>
              <a:gd name="T53" fmla="*/ 131 h 542"/>
              <a:gd name="T54" fmla="*/ 156 w 500"/>
              <a:gd name="T55" fmla="*/ 168 h 542"/>
              <a:gd name="T56" fmla="*/ 174 w 500"/>
              <a:gd name="T57" fmla="*/ 144 h 542"/>
              <a:gd name="T58" fmla="*/ 202 w 500"/>
              <a:gd name="T59" fmla="*/ 179 h 542"/>
              <a:gd name="T60" fmla="*/ 229 w 500"/>
              <a:gd name="T61" fmla="*/ 172 h 542"/>
              <a:gd name="T62" fmla="*/ 250 w 500"/>
              <a:gd name="T63" fmla="*/ 99 h 542"/>
              <a:gd name="T64" fmla="*/ 256 w 500"/>
              <a:gd name="T65" fmla="*/ 110 h 542"/>
              <a:gd name="T66" fmla="*/ 280 w 500"/>
              <a:gd name="T67" fmla="*/ 143 h 542"/>
              <a:gd name="T68" fmla="*/ 315 w 500"/>
              <a:gd name="T69" fmla="*/ 157 h 542"/>
              <a:gd name="T70" fmla="*/ 337 w 500"/>
              <a:gd name="T71" fmla="*/ 167 h 542"/>
              <a:gd name="T72" fmla="*/ 372 w 500"/>
              <a:gd name="T73" fmla="*/ 204 h 542"/>
              <a:gd name="T74" fmla="*/ 387 w 500"/>
              <a:gd name="T75" fmla="*/ 256 h 542"/>
              <a:gd name="T76" fmla="*/ 389 w 500"/>
              <a:gd name="T77" fmla="*/ 284 h 542"/>
              <a:gd name="T78" fmla="*/ 385 w 500"/>
              <a:gd name="T79" fmla="*/ 327 h 542"/>
              <a:gd name="T80" fmla="*/ 384 w 500"/>
              <a:gd name="T81" fmla="*/ 351 h 542"/>
              <a:gd name="T82" fmla="*/ 413 w 500"/>
              <a:gd name="T83" fmla="*/ 377 h 542"/>
              <a:gd name="T84" fmla="*/ 81 w 500"/>
              <a:gd name="T85" fmla="*/ 291 h 542"/>
              <a:gd name="T86" fmla="*/ 77 w 500"/>
              <a:gd name="T87" fmla="*/ 288 h 542"/>
              <a:gd name="T88" fmla="*/ 112 w 500"/>
              <a:gd name="T89" fmla="*/ 382 h 542"/>
              <a:gd name="T90" fmla="*/ 112 w 500"/>
              <a:gd name="T91" fmla="*/ 382 h 542"/>
              <a:gd name="T92" fmla="*/ 135 w 500"/>
              <a:gd name="T93" fmla="*/ 369 h 542"/>
              <a:gd name="T94" fmla="*/ 161 w 500"/>
              <a:gd name="T95" fmla="*/ 34 h 542"/>
              <a:gd name="T96" fmla="*/ 213 w 500"/>
              <a:gd name="T97" fmla="*/ 165 h 542"/>
              <a:gd name="T98" fmla="*/ 213 w 500"/>
              <a:gd name="T99" fmla="*/ 32 h 542"/>
              <a:gd name="T100" fmla="*/ 218 w 500"/>
              <a:gd name="T101" fmla="*/ 155 h 542"/>
              <a:gd name="T102" fmla="*/ 222 w 500"/>
              <a:gd name="T103" fmla="*/ 465 h 542"/>
              <a:gd name="T104" fmla="*/ 225 w 500"/>
              <a:gd name="T105" fmla="*/ 166 h 542"/>
              <a:gd name="T106" fmla="*/ 248 w 500"/>
              <a:gd name="T107" fmla="*/ 513 h 542"/>
              <a:gd name="T108" fmla="*/ 252 w 500"/>
              <a:gd name="T109" fmla="*/ 437 h 542"/>
              <a:gd name="T110" fmla="*/ 273 w 500"/>
              <a:gd name="T111" fmla="*/ 507 h 542"/>
              <a:gd name="T112" fmla="*/ 272 w 500"/>
              <a:gd name="T113" fmla="*/ 533 h 542"/>
              <a:gd name="T114" fmla="*/ 271 w 500"/>
              <a:gd name="T115" fmla="*/ 514 h 542"/>
              <a:gd name="T116" fmla="*/ 276 w 500"/>
              <a:gd name="T117" fmla="*/ 488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00" h="542">
                <a:moveTo>
                  <a:pt x="11" y="244"/>
                </a:moveTo>
                <a:cubicBezTo>
                  <a:pt x="11" y="245"/>
                  <a:pt x="9" y="246"/>
                  <a:pt x="6" y="246"/>
                </a:cubicBezTo>
                <a:cubicBezTo>
                  <a:pt x="2" y="246"/>
                  <a:pt x="0" y="244"/>
                  <a:pt x="0" y="242"/>
                </a:cubicBezTo>
                <a:cubicBezTo>
                  <a:pt x="0" y="240"/>
                  <a:pt x="1" y="238"/>
                  <a:pt x="3" y="239"/>
                </a:cubicBezTo>
                <a:cubicBezTo>
                  <a:pt x="5" y="240"/>
                  <a:pt x="11" y="242"/>
                  <a:pt x="11" y="244"/>
                </a:cubicBezTo>
                <a:close/>
                <a:moveTo>
                  <a:pt x="76" y="429"/>
                </a:moveTo>
                <a:cubicBezTo>
                  <a:pt x="76" y="436"/>
                  <a:pt x="76" y="436"/>
                  <a:pt x="76" y="436"/>
                </a:cubicBezTo>
                <a:cubicBezTo>
                  <a:pt x="74" y="444"/>
                  <a:pt x="73" y="451"/>
                  <a:pt x="72" y="451"/>
                </a:cubicBezTo>
                <a:cubicBezTo>
                  <a:pt x="72" y="451"/>
                  <a:pt x="71" y="451"/>
                  <a:pt x="71" y="453"/>
                </a:cubicBezTo>
                <a:cubicBezTo>
                  <a:pt x="70" y="454"/>
                  <a:pt x="69" y="455"/>
                  <a:pt x="69" y="455"/>
                </a:cubicBezTo>
                <a:cubicBezTo>
                  <a:pt x="68" y="455"/>
                  <a:pt x="67" y="456"/>
                  <a:pt x="67" y="457"/>
                </a:cubicBezTo>
                <a:cubicBezTo>
                  <a:pt x="67" y="457"/>
                  <a:pt x="67" y="458"/>
                  <a:pt x="66" y="458"/>
                </a:cubicBezTo>
                <a:cubicBezTo>
                  <a:pt x="65" y="458"/>
                  <a:pt x="64" y="458"/>
                  <a:pt x="64" y="458"/>
                </a:cubicBezTo>
                <a:cubicBezTo>
                  <a:pt x="64" y="459"/>
                  <a:pt x="63" y="460"/>
                  <a:pt x="62" y="461"/>
                </a:cubicBezTo>
                <a:cubicBezTo>
                  <a:pt x="60" y="462"/>
                  <a:pt x="55" y="467"/>
                  <a:pt x="53" y="467"/>
                </a:cubicBezTo>
                <a:cubicBezTo>
                  <a:pt x="50" y="468"/>
                  <a:pt x="48" y="468"/>
                  <a:pt x="48" y="467"/>
                </a:cubicBezTo>
                <a:cubicBezTo>
                  <a:pt x="48" y="467"/>
                  <a:pt x="48" y="466"/>
                  <a:pt x="48" y="466"/>
                </a:cubicBezTo>
                <a:cubicBezTo>
                  <a:pt x="47" y="466"/>
                  <a:pt x="47" y="467"/>
                  <a:pt x="47" y="467"/>
                </a:cubicBezTo>
                <a:cubicBezTo>
                  <a:pt x="47" y="468"/>
                  <a:pt x="46" y="468"/>
                  <a:pt x="45" y="468"/>
                </a:cubicBezTo>
                <a:cubicBezTo>
                  <a:pt x="43" y="468"/>
                  <a:pt x="42" y="468"/>
                  <a:pt x="42" y="469"/>
                </a:cubicBezTo>
                <a:cubicBezTo>
                  <a:pt x="42" y="469"/>
                  <a:pt x="42" y="470"/>
                  <a:pt x="41" y="470"/>
                </a:cubicBezTo>
                <a:cubicBezTo>
                  <a:pt x="41" y="470"/>
                  <a:pt x="41" y="470"/>
                  <a:pt x="40" y="470"/>
                </a:cubicBezTo>
                <a:cubicBezTo>
                  <a:pt x="32" y="470"/>
                  <a:pt x="32" y="470"/>
                  <a:pt x="32" y="470"/>
                </a:cubicBezTo>
                <a:cubicBezTo>
                  <a:pt x="27" y="465"/>
                  <a:pt x="20" y="459"/>
                  <a:pt x="17" y="457"/>
                </a:cubicBezTo>
                <a:cubicBezTo>
                  <a:pt x="14" y="455"/>
                  <a:pt x="9" y="439"/>
                  <a:pt x="8" y="439"/>
                </a:cubicBezTo>
                <a:cubicBezTo>
                  <a:pt x="8" y="439"/>
                  <a:pt x="8" y="439"/>
                  <a:pt x="8" y="438"/>
                </a:cubicBezTo>
                <a:cubicBezTo>
                  <a:pt x="8" y="438"/>
                  <a:pt x="8" y="437"/>
                  <a:pt x="8" y="437"/>
                </a:cubicBezTo>
                <a:cubicBezTo>
                  <a:pt x="9" y="436"/>
                  <a:pt x="9" y="436"/>
                  <a:pt x="8" y="436"/>
                </a:cubicBezTo>
                <a:cubicBezTo>
                  <a:pt x="8" y="436"/>
                  <a:pt x="8" y="434"/>
                  <a:pt x="8" y="432"/>
                </a:cubicBezTo>
                <a:cubicBezTo>
                  <a:pt x="8" y="429"/>
                  <a:pt x="8" y="427"/>
                  <a:pt x="8" y="427"/>
                </a:cubicBezTo>
                <a:cubicBezTo>
                  <a:pt x="9" y="427"/>
                  <a:pt x="10" y="425"/>
                  <a:pt x="11" y="423"/>
                </a:cubicBezTo>
                <a:cubicBezTo>
                  <a:pt x="11" y="420"/>
                  <a:pt x="18" y="410"/>
                  <a:pt x="24" y="405"/>
                </a:cubicBezTo>
                <a:cubicBezTo>
                  <a:pt x="24" y="405"/>
                  <a:pt x="24" y="405"/>
                  <a:pt x="28" y="405"/>
                </a:cubicBezTo>
                <a:cubicBezTo>
                  <a:pt x="29" y="405"/>
                  <a:pt x="30" y="405"/>
                  <a:pt x="31" y="405"/>
                </a:cubicBezTo>
                <a:cubicBezTo>
                  <a:pt x="33" y="405"/>
                  <a:pt x="33" y="405"/>
                  <a:pt x="33" y="405"/>
                </a:cubicBezTo>
                <a:cubicBezTo>
                  <a:pt x="34" y="404"/>
                  <a:pt x="35" y="404"/>
                  <a:pt x="35" y="403"/>
                </a:cubicBezTo>
                <a:cubicBezTo>
                  <a:pt x="35" y="403"/>
                  <a:pt x="36" y="403"/>
                  <a:pt x="37" y="403"/>
                </a:cubicBezTo>
                <a:cubicBezTo>
                  <a:pt x="38" y="403"/>
                  <a:pt x="39" y="402"/>
                  <a:pt x="39" y="402"/>
                </a:cubicBezTo>
                <a:cubicBezTo>
                  <a:pt x="39" y="402"/>
                  <a:pt x="40" y="401"/>
                  <a:pt x="41" y="401"/>
                </a:cubicBezTo>
                <a:cubicBezTo>
                  <a:pt x="42" y="401"/>
                  <a:pt x="45" y="401"/>
                  <a:pt x="47" y="403"/>
                </a:cubicBezTo>
                <a:cubicBezTo>
                  <a:pt x="47" y="403"/>
                  <a:pt x="47" y="403"/>
                  <a:pt x="48" y="403"/>
                </a:cubicBezTo>
                <a:cubicBezTo>
                  <a:pt x="49" y="403"/>
                  <a:pt x="51" y="402"/>
                  <a:pt x="52" y="402"/>
                </a:cubicBezTo>
                <a:cubicBezTo>
                  <a:pt x="55" y="402"/>
                  <a:pt x="55" y="402"/>
                  <a:pt x="55" y="402"/>
                </a:cubicBezTo>
                <a:cubicBezTo>
                  <a:pt x="59" y="405"/>
                  <a:pt x="61" y="407"/>
                  <a:pt x="61" y="408"/>
                </a:cubicBezTo>
                <a:cubicBezTo>
                  <a:pt x="61" y="408"/>
                  <a:pt x="62" y="409"/>
                  <a:pt x="63" y="409"/>
                </a:cubicBezTo>
                <a:cubicBezTo>
                  <a:pt x="65" y="409"/>
                  <a:pt x="66" y="410"/>
                  <a:pt x="66" y="411"/>
                </a:cubicBezTo>
                <a:cubicBezTo>
                  <a:pt x="67" y="413"/>
                  <a:pt x="69" y="416"/>
                  <a:pt x="69" y="416"/>
                </a:cubicBezTo>
                <a:cubicBezTo>
                  <a:pt x="70" y="416"/>
                  <a:pt x="70" y="417"/>
                  <a:pt x="71" y="418"/>
                </a:cubicBezTo>
                <a:cubicBezTo>
                  <a:pt x="71" y="419"/>
                  <a:pt x="73" y="422"/>
                  <a:pt x="76" y="425"/>
                </a:cubicBezTo>
                <a:cubicBezTo>
                  <a:pt x="76" y="425"/>
                  <a:pt x="76" y="425"/>
                  <a:pt x="76" y="429"/>
                </a:cubicBezTo>
                <a:close/>
                <a:moveTo>
                  <a:pt x="495" y="439"/>
                </a:moveTo>
                <a:cubicBezTo>
                  <a:pt x="499" y="445"/>
                  <a:pt x="500" y="452"/>
                  <a:pt x="499" y="456"/>
                </a:cubicBezTo>
                <a:cubicBezTo>
                  <a:pt x="499" y="456"/>
                  <a:pt x="499" y="456"/>
                  <a:pt x="488" y="456"/>
                </a:cubicBezTo>
                <a:cubicBezTo>
                  <a:pt x="484" y="456"/>
                  <a:pt x="484" y="456"/>
                  <a:pt x="484" y="456"/>
                </a:cubicBezTo>
                <a:cubicBezTo>
                  <a:pt x="483" y="454"/>
                  <a:pt x="481" y="452"/>
                  <a:pt x="480" y="452"/>
                </a:cubicBezTo>
                <a:cubicBezTo>
                  <a:pt x="479" y="452"/>
                  <a:pt x="479" y="452"/>
                  <a:pt x="479" y="451"/>
                </a:cubicBezTo>
                <a:cubicBezTo>
                  <a:pt x="479" y="451"/>
                  <a:pt x="478" y="451"/>
                  <a:pt x="477" y="451"/>
                </a:cubicBezTo>
                <a:cubicBezTo>
                  <a:pt x="475" y="451"/>
                  <a:pt x="474" y="450"/>
                  <a:pt x="474" y="450"/>
                </a:cubicBezTo>
                <a:cubicBezTo>
                  <a:pt x="474" y="450"/>
                  <a:pt x="473" y="449"/>
                  <a:pt x="472" y="449"/>
                </a:cubicBezTo>
                <a:cubicBezTo>
                  <a:pt x="471" y="448"/>
                  <a:pt x="469" y="447"/>
                  <a:pt x="469" y="447"/>
                </a:cubicBezTo>
                <a:cubicBezTo>
                  <a:pt x="469" y="447"/>
                  <a:pt x="468" y="446"/>
                  <a:pt x="467" y="446"/>
                </a:cubicBezTo>
                <a:cubicBezTo>
                  <a:pt x="466" y="446"/>
                  <a:pt x="465" y="446"/>
                  <a:pt x="465" y="445"/>
                </a:cubicBezTo>
                <a:cubicBezTo>
                  <a:pt x="464" y="444"/>
                  <a:pt x="462" y="442"/>
                  <a:pt x="461" y="442"/>
                </a:cubicBezTo>
                <a:cubicBezTo>
                  <a:pt x="461" y="442"/>
                  <a:pt x="460" y="441"/>
                  <a:pt x="459" y="441"/>
                </a:cubicBezTo>
                <a:cubicBezTo>
                  <a:pt x="459" y="440"/>
                  <a:pt x="458" y="439"/>
                  <a:pt x="457" y="439"/>
                </a:cubicBezTo>
                <a:cubicBezTo>
                  <a:pt x="456" y="439"/>
                  <a:pt x="454" y="438"/>
                  <a:pt x="453" y="436"/>
                </a:cubicBezTo>
                <a:cubicBezTo>
                  <a:pt x="452" y="434"/>
                  <a:pt x="451" y="433"/>
                  <a:pt x="450" y="433"/>
                </a:cubicBezTo>
                <a:cubicBezTo>
                  <a:pt x="450" y="432"/>
                  <a:pt x="448" y="431"/>
                  <a:pt x="448" y="430"/>
                </a:cubicBezTo>
                <a:cubicBezTo>
                  <a:pt x="448" y="429"/>
                  <a:pt x="448" y="428"/>
                  <a:pt x="447" y="428"/>
                </a:cubicBezTo>
                <a:cubicBezTo>
                  <a:pt x="447" y="428"/>
                  <a:pt x="446" y="427"/>
                  <a:pt x="446" y="427"/>
                </a:cubicBezTo>
                <a:cubicBezTo>
                  <a:pt x="446" y="426"/>
                  <a:pt x="445" y="426"/>
                  <a:pt x="444" y="426"/>
                </a:cubicBezTo>
                <a:cubicBezTo>
                  <a:pt x="443" y="426"/>
                  <a:pt x="436" y="419"/>
                  <a:pt x="428" y="410"/>
                </a:cubicBezTo>
                <a:cubicBezTo>
                  <a:pt x="419" y="402"/>
                  <a:pt x="409" y="394"/>
                  <a:pt x="409" y="393"/>
                </a:cubicBezTo>
                <a:cubicBezTo>
                  <a:pt x="409" y="393"/>
                  <a:pt x="409" y="392"/>
                  <a:pt x="408" y="391"/>
                </a:cubicBezTo>
                <a:cubicBezTo>
                  <a:pt x="407" y="391"/>
                  <a:pt x="403" y="389"/>
                  <a:pt x="403" y="388"/>
                </a:cubicBezTo>
                <a:cubicBezTo>
                  <a:pt x="403" y="387"/>
                  <a:pt x="403" y="386"/>
                  <a:pt x="402" y="386"/>
                </a:cubicBezTo>
                <a:cubicBezTo>
                  <a:pt x="402" y="385"/>
                  <a:pt x="400" y="384"/>
                  <a:pt x="399" y="384"/>
                </a:cubicBezTo>
                <a:cubicBezTo>
                  <a:pt x="398" y="384"/>
                  <a:pt x="397" y="383"/>
                  <a:pt x="397" y="382"/>
                </a:cubicBezTo>
                <a:cubicBezTo>
                  <a:pt x="396" y="381"/>
                  <a:pt x="394" y="379"/>
                  <a:pt x="392" y="379"/>
                </a:cubicBezTo>
                <a:cubicBezTo>
                  <a:pt x="391" y="379"/>
                  <a:pt x="388" y="379"/>
                  <a:pt x="386" y="379"/>
                </a:cubicBezTo>
                <a:cubicBezTo>
                  <a:pt x="384" y="378"/>
                  <a:pt x="378" y="372"/>
                  <a:pt x="377" y="372"/>
                </a:cubicBezTo>
                <a:cubicBezTo>
                  <a:pt x="376" y="372"/>
                  <a:pt x="376" y="372"/>
                  <a:pt x="376" y="372"/>
                </a:cubicBezTo>
                <a:cubicBezTo>
                  <a:pt x="376" y="371"/>
                  <a:pt x="374" y="370"/>
                  <a:pt x="373" y="369"/>
                </a:cubicBezTo>
                <a:cubicBezTo>
                  <a:pt x="371" y="369"/>
                  <a:pt x="363" y="368"/>
                  <a:pt x="363" y="367"/>
                </a:cubicBezTo>
                <a:cubicBezTo>
                  <a:pt x="363" y="367"/>
                  <a:pt x="363" y="366"/>
                  <a:pt x="362" y="366"/>
                </a:cubicBezTo>
                <a:cubicBezTo>
                  <a:pt x="362" y="366"/>
                  <a:pt x="361" y="367"/>
                  <a:pt x="361" y="367"/>
                </a:cubicBezTo>
                <a:cubicBezTo>
                  <a:pt x="361" y="368"/>
                  <a:pt x="360" y="368"/>
                  <a:pt x="358" y="368"/>
                </a:cubicBezTo>
                <a:cubicBezTo>
                  <a:pt x="356" y="369"/>
                  <a:pt x="351" y="370"/>
                  <a:pt x="351" y="370"/>
                </a:cubicBezTo>
                <a:cubicBezTo>
                  <a:pt x="351" y="371"/>
                  <a:pt x="351" y="371"/>
                  <a:pt x="351" y="371"/>
                </a:cubicBezTo>
                <a:cubicBezTo>
                  <a:pt x="350" y="371"/>
                  <a:pt x="350" y="372"/>
                  <a:pt x="350" y="374"/>
                </a:cubicBezTo>
                <a:cubicBezTo>
                  <a:pt x="350" y="375"/>
                  <a:pt x="350" y="377"/>
                  <a:pt x="351" y="377"/>
                </a:cubicBezTo>
                <a:cubicBezTo>
                  <a:pt x="352" y="378"/>
                  <a:pt x="352" y="382"/>
                  <a:pt x="352" y="382"/>
                </a:cubicBezTo>
                <a:cubicBezTo>
                  <a:pt x="352" y="382"/>
                  <a:pt x="351" y="383"/>
                  <a:pt x="351" y="383"/>
                </a:cubicBezTo>
                <a:cubicBezTo>
                  <a:pt x="351" y="383"/>
                  <a:pt x="351" y="381"/>
                  <a:pt x="350" y="378"/>
                </a:cubicBezTo>
                <a:cubicBezTo>
                  <a:pt x="349" y="375"/>
                  <a:pt x="334" y="372"/>
                  <a:pt x="333" y="373"/>
                </a:cubicBezTo>
                <a:cubicBezTo>
                  <a:pt x="332" y="374"/>
                  <a:pt x="331" y="376"/>
                  <a:pt x="331" y="378"/>
                </a:cubicBezTo>
                <a:cubicBezTo>
                  <a:pt x="331" y="380"/>
                  <a:pt x="331" y="381"/>
                  <a:pt x="330" y="381"/>
                </a:cubicBezTo>
                <a:cubicBezTo>
                  <a:pt x="330" y="381"/>
                  <a:pt x="330" y="381"/>
                  <a:pt x="330" y="382"/>
                </a:cubicBezTo>
                <a:cubicBezTo>
                  <a:pt x="330" y="383"/>
                  <a:pt x="329" y="384"/>
                  <a:pt x="329" y="384"/>
                </a:cubicBezTo>
                <a:cubicBezTo>
                  <a:pt x="328" y="384"/>
                  <a:pt x="328" y="385"/>
                  <a:pt x="327" y="385"/>
                </a:cubicBezTo>
                <a:cubicBezTo>
                  <a:pt x="327" y="385"/>
                  <a:pt x="327" y="385"/>
                  <a:pt x="327" y="386"/>
                </a:cubicBezTo>
                <a:cubicBezTo>
                  <a:pt x="327" y="390"/>
                  <a:pt x="327" y="390"/>
                  <a:pt x="327" y="390"/>
                </a:cubicBezTo>
                <a:cubicBezTo>
                  <a:pt x="329" y="393"/>
                  <a:pt x="331" y="397"/>
                  <a:pt x="331" y="400"/>
                </a:cubicBezTo>
                <a:cubicBezTo>
                  <a:pt x="331" y="402"/>
                  <a:pt x="330" y="404"/>
                  <a:pt x="329" y="404"/>
                </a:cubicBezTo>
                <a:cubicBezTo>
                  <a:pt x="329" y="404"/>
                  <a:pt x="328" y="405"/>
                  <a:pt x="328" y="405"/>
                </a:cubicBezTo>
                <a:cubicBezTo>
                  <a:pt x="328" y="405"/>
                  <a:pt x="328" y="406"/>
                  <a:pt x="327" y="406"/>
                </a:cubicBezTo>
                <a:cubicBezTo>
                  <a:pt x="327" y="406"/>
                  <a:pt x="327" y="405"/>
                  <a:pt x="327" y="405"/>
                </a:cubicBezTo>
                <a:cubicBezTo>
                  <a:pt x="327" y="405"/>
                  <a:pt x="324" y="404"/>
                  <a:pt x="321" y="405"/>
                </a:cubicBezTo>
                <a:cubicBezTo>
                  <a:pt x="318" y="405"/>
                  <a:pt x="309" y="409"/>
                  <a:pt x="310" y="413"/>
                </a:cubicBezTo>
                <a:cubicBezTo>
                  <a:pt x="310" y="418"/>
                  <a:pt x="309" y="429"/>
                  <a:pt x="308" y="429"/>
                </a:cubicBezTo>
                <a:cubicBezTo>
                  <a:pt x="306" y="429"/>
                  <a:pt x="302" y="430"/>
                  <a:pt x="302" y="430"/>
                </a:cubicBezTo>
                <a:cubicBezTo>
                  <a:pt x="302" y="429"/>
                  <a:pt x="300" y="427"/>
                  <a:pt x="299" y="426"/>
                </a:cubicBezTo>
                <a:cubicBezTo>
                  <a:pt x="297" y="424"/>
                  <a:pt x="292" y="420"/>
                  <a:pt x="292" y="419"/>
                </a:cubicBezTo>
                <a:cubicBezTo>
                  <a:pt x="292" y="419"/>
                  <a:pt x="291" y="418"/>
                  <a:pt x="290" y="418"/>
                </a:cubicBezTo>
                <a:cubicBezTo>
                  <a:pt x="289" y="418"/>
                  <a:pt x="287" y="419"/>
                  <a:pt x="286" y="419"/>
                </a:cubicBezTo>
                <a:cubicBezTo>
                  <a:pt x="285" y="419"/>
                  <a:pt x="283" y="424"/>
                  <a:pt x="282" y="424"/>
                </a:cubicBezTo>
                <a:cubicBezTo>
                  <a:pt x="282" y="424"/>
                  <a:pt x="282" y="426"/>
                  <a:pt x="282" y="429"/>
                </a:cubicBezTo>
                <a:cubicBezTo>
                  <a:pt x="282" y="431"/>
                  <a:pt x="281" y="433"/>
                  <a:pt x="280" y="433"/>
                </a:cubicBezTo>
                <a:cubicBezTo>
                  <a:pt x="279" y="433"/>
                  <a:pt x="279" y="429"/>
                  <a:pt x="280" y="424"/>
                </a:cubicBezTo>
                <a:cubicBezTo>
                  <a:pt x="281" y="420"/>
                  <a:pt x="279" y="403"/>
                  <a:pt x="275" y="401"/>
                </a:cubicBezTo>
                <a:cubicBezTo>
                  <a:pt x="275" y="401"/>
                  <a:pt x="275" y="401"/>
                  <a:pt x="272" y="401"/>
                </a:cubicBezTo>
                <a:cubicBezTo>
                  <a:pt x="259" y="401"/>
                  <a:pt x="259" y="401"/>
                  <a:pt x="259" y="401"/>
                </a:cubicBezTo>
                <a:cubicBezTo>
                  <a:pt x="258" y="410"/>
                  <a:pt x="257" y="417"/>
                  <a:pt x="258" y="417"/>
                </a:cubicBezTo>
                <a:cubicBezTo>
                  <a:pt x="258" y="417"/>
                  <a:pt x="259" y="419"/>
                  <a:pt x="259" y="421"/>
                </a:cubicBezTo>
                <a:cubicBezTo>
                  <a:pt x="259" y="423"/>
                  <a:pt x="258" y="425"/>
                  <a:pt x="258" y="427"/>
                </a:cubicBezTo>
                <a:cubicBezTo>
                  <a:pt x="258" y="428"/>
                  <a:pt x="258" y="435"/>
                  <a:pt x="259" y="440"/>
                </a:cubicBezTo>
                <a:cubicBezTo>
                  <a:pt x="260" y="445"/>
                  <a:pt x="262" y="455"/>
                  <a:pt x="262" y="455"/>
                </a:cubicBezTo>
                <a:cubicBezTo>
                  <a:pt x="263" y="455"/>
                  <a:pt x="263" y="456"/>
                  <a:pt x="263" y="457"/>
                </a:cubicBezTo>
                <a:cubicBezTo>
                  <a:pt x="263" y="458"/>
                  <a:pt x="263" y="461"/>
                  <a:pt x="261" y="461"/>
                </a:cubicBezTo>
                <a:cubicBezTo>
                  <a:pt x="260" y="461"/>
                  <a:pt x="258" y="456"/>
                  <a:pt x="257" y="450"/>
                </a:cubicBezTo>
                <a:cubicBezTo>
                  <a:pt x="257" y="444"/>
                  <a:pt x="254" y="431"/>
                  <a:pt x="253" y="431"/>
                </a:cubicBezTo>
                <a:cubicBezTo>
                  <a:pt x="253" y="431"/>
                  <a:pt x="251" y="429"/>
                  <a:pt x="251" y="427"/>
                </a:cubicBezTo>
                <a:cubicBezTo>
                  <a:pt x="251" y="424"/>
                  <a:pt x="252" y="421"/>
                  <a:pt x="252" y="421"/>
                </a:cubicBezTo>
                <a:cubicBezTo>
                  <a:pt x="252" y="421"/>
                  <a:pt x="253" y="420"/>
                  <a:pt x="253" y="418"/>
                </a:cubicBezTo>
                <a:cubicBezTo>
                  <a:pt x="253" y="416"/>
                  <a:pt x="252" y="414"/>
                  <a:pt x="251" y="414"/>
                </a:cubicBezTo>
                <a:cubicBezTo>
                  <a:pt x="251" y="413"/>
                  <a:pt x="247" y="413"/>
                  <a:pt x="247" y="413"/>
                </a:cubicBezTo>
                <a:cubicBezTo>
                  <a:pt x="247" y="414"/>
                  <a:pt x="246" y="414"/>
                  <a:pt x="244" y="414"/>
                </a:cubicBezTo>
                <a:cubicBezTo>
                  <a:pt x="242" y="414"/>
                  <a:pt x="241" y="415"/>
                  <a:pt x="240" y="416"/>
                </a:cubicBezTo>
                <a:cubicBezTo>
                  <a:pt x="240" y="416"/>
                  <a:pt x="237" y="418"/>
                  <a:pt x="235" y="418"/>
                </a:cubicBezTo>
                <a:cubicBezTo>
                  <a:pt x="234" y="418"/>
                  <a:pt x="232" y="419"/>
                  <a:pt x="232" y="419"/>
                </a:cubicBezTo>
                <a:cubicBezTo>
                  <a:pt x="232" y="420"/>
                  <a:pt x="232" y="420"/>
                  <a:pt x="232" y="420"/>
                </a:cubicBezTo>
                <a:cubicBezTo>
                  <a:pt x="231" y="420"/>
                  <a:pt x="230" y="422"/>
                  <a:pt x="229" y="424"/>
                </a:cubicBezTo>
                <a:cubicBezTo>
                  <a:pt x="229" y="427"/>
                  <a:pt x="226" y="433"/>
                  <a:pt x="225" y="433"/>
                </a:cubicBezTo>
                <a:cubicBezTo>
                  <a:pt x="224" y="433"/>
                  <a:pt x="223" y="433"/>
                  <a:pt x="223" y="434"/>
                </a:cubicBezTo>
                <a:cubicBezTo>
                  <a:pt x="223" y="434"/>
                  <a:pt x="222" y="435"/>
                  <a:pt x="220" y="435"/>
                </a:cubicBezTo>
                <a:cubicBezTo>
                  <a:pt x="218" y="435"/>
                  <a:pt x="216" y="433"/>
                  <a:pt x="214" y="432"/>
                </a:cubicBezTo>
                <a:cubicBezTo>
                  <a:pt x="213" y="430"/>
                  <a:pt x="212" y="417"/>
                  <a:pt x="211" y="417"/>
                </a:cubicBezTo>
                <a:cubicBezTo>
                  <a:pt x="211" y="417"/>
                  <a:pt x="211" y="417"/>
                  <a:pt x="211" y="416"/>
                </a:cubicBezTo>
                <a:cubicBezTo>
                  <a:pt x="211" y="416"/>
                  <a:pt x="211" y="416"/>
                  <a:pt x="211" y="416"/>
                </a:cubicBezTo>
                <a:cubicBezTo>
                  <a:pt x="212" y="416"/>
                  <a:pt x="212" y="414"/>
                  <a:pt x="212" y="412"/>
                </a:cubicBezTo>
                <a:cubicBezTo>
                  <a:pt x="212" y="410"/>
                  <a:pt x="212" y="409"/>
                  <a:pt x="211" y="409"/>
                </a:cubicBezTo>
                <a:cubicBezTo>
                  <a:pt x="211" y="409"/>
                  <a:pt x="211" y="407"/>
                  <a:pt x="211" y="404"/>
                </a:cubicBezTo>
                <a:cubicBezTo>
                  <a:pt x="211" y="402"/>
                  <a:pt x="211" y="395"/>
                  <a:pt x="211" y="395"/>
                </a:cubicBezTo>
                <a:cubicBezTo>
                  <a:pt x="210" y="395"/>
                  <a:pt x="206" y="394"/>
                  <a:pt x="206" y="395"/>
                </a:cubicBezTo>
                <a:cubicBezTo>
                  <a:pt x="206" y="395"/>
                  <a:pt x="205" y="395"/>
                  <a:pt x="204" y="396"/>
                </a:cubicBezTo>
                <a:cubicBezTo>
                  <a:pt x="203" y="396"/>
                  <a:pt x="199" y="398"/>
                  <a:pt x="198" y="398"/>
                </a:cubicBezTo>
                <a:cubicBezTo>
                  <a:pt x="198" y="399"/>
                  <a:pt x="197" y="400"/>
                  <a:pt x="196" y="400"/>
                </a:cubicBezTo>
                <a:cubicBezTo>
                  <a:pt x="195" y="400"/>
                  <a:pt x="195" y="400"/>
                  <a:pt x="195" y="400"/>
                </a:cubicBezTo>
                <a:cubicBezTo>
                  <a:pt x="195" y="401"/>
                  <a:pt x="193" y="401"/>
                  <a:pt x="191" y="402"/>
                </a:cubicBezTo>
                <a:cubicBezTo>
                  <a:pt x="189" y="402"/>
                  <a:pt x="184" y="403"/>
                  <a:pt x="184" y="403"/>
                </a:cubicBezTo>
                <a:cubicBezTo>
                  <a:pt x="184" y="404"/>
                  <a:pt x="184" y="406"/>
                  <a:pt x="183" y="408"/>
                </a:cubicBezTo>
                <a:cubicBezTo>
                  <a:pt x="183" y="409"/>
                  <a:pt x="178" y="413"/>
                  <a:pt x="177" y="413"/>
                </a:cubicBezTo>
                <a:cubicBezTo>
                  <a:pt x="177" y="413"/>
                  <a:pt x="176" y="412"/>
                  <a:pt x="176" y="411"/>
                </a:cubicBezTo>
                <a:cubicBezTo>
                  <a:pt x="176" y="410"/>
                  <a:pt x="177" y="409"/>
                  <a:pt x="177" y="409"/>
                </a:cubicBezTo>
                <a:cubicBezTo>
                  <a:pt x="178" y="409"/>
                  <a:pt x="179" y="407"/>
                  <a:pt x="180" y="405"/>
                </a:cubicBezTo>
                <a:cubicBezTo>
                  <a:pt x="180" y="403"/>
                  <a:pt x="184" y="396"/>
                  <a:pt x="185" y="394"/>
                </a:cubicBezTo>
                <a:cubicBezTo>
                  <a:pt x="186" y="392"/>
                  <a:pt x="193" y="384"/>
                  <a:pt x="193" y="382"/>
                </a:cubicBezTo>
                <a:cubicBezTo>
                  <a:pt x="193" y="380"/>
                  <a:pt x="192" y="378"/>
                  <a:pt x="191" y="378"/>
                </a:cubicBezTo>
                <a:cubicBezTo>
                  <a:pt x="190" y="377"/>
                  <a:pt x="187" y="376"/>
                  <a:pt x="187" y="376"/>
                </a:cubicBezTo>
                <a:cubicBezTo>
                  <a:pt x="187" y="375"/>
                  <a:pt x="185" y="375"/>
                  <a:pt x="183" y="375"/>
                </a:cubicBezTo>
                <a:cubicBezTo>
                  <a:pt x="181" y="375"/>
                  <a:pt x="177" y="374"/>
                  <a:pt x="175" y="373"/>
                </a:cubicBezTo>
                <a:cubicBezTo>
                  <a:pt x="174" y="372"/>
                  <a:pt x="169" y="367"/>
                  <a:pt x="169" y="366"/>
                </a:cubicBezTo>
                <a:cubicBezTo>
                  <a:pt x="169" y="366"/>
                  <a:pt x="168" y="365"/>
                  <a:pt x="167" y="364"/>
                </a:cubicBezTo>
                <a:cubicBezTo>
                  <a:pt x="165" y="364"/>
                  <a:pt x="163" y="362"/>
                  <a:pt x="161" y="360"/>
                </a:cubicBezTo>
                <a:cubicBezTo>
                  <a:pt x="159" y="357"/>
                  <a:pt x="151" y="351"/>
                  <a:pt x="151" y="349"/>
                </a:cubicBezTo>
                <a:cubicBezTo>
                  <a:pt x="151" y="347"/>
                  <a:pt x="149" y="344"/>
                  <a:pt x="146" y="342"/>
                </a:cubicBezTo>
                <a:cubicBezTo>
                  <a:pt x="143" y="340"/>
                  <a:pt x="137" y="338"/>
                  <a:pt x="133" y="338"/>
                </a:cubicBezTo>
                <a:cubicBezTo>
                  <a:pt x="130" y="338"/>
                  <a:pt x="120" y="338"/>
                  <a:pt x="119" y="338"/>
                </a:cubicBezTo>
                <a:cubicBezTo>
                  <a:pt x="119" y="337"/>
                  <a:pt x="119" y="329"/>
                  <a:pt x="121" y="327"/>
                </a:cubicBezTo>
                <a:cubicBezTo>
                  <a:pt x="121" y="327"/>
                  <a:pt x="121" y="327"/>
                  <a:pt x="121" y="326"/>
                </a:cubicBezTo>
                <a:cubicBezTo>
                  <a:pt x="121" y="324"/>
                  <a:pt x="121" y="324"/>
                  <a:pt x="121" y="324"/>
                </a:cubicBezTo>
                <a:cubicBezTo>
                  <a:pt x="119" y="320"/>
                  <a:pt x="114" y="316"/>
                  <a:pt x="110" y="315"/>
                </a:cubicBezTo>
                <a:cubicBezTo>
                  <a:pt x="106" y="314"/>
                  <a:pt x="95" y="310"/>
                  <a:pt x="95" y="310"/>
                </a:cubicBezTo>
                <a:cubicBezTo>
                  <a:pt x="94" y="310"/>
                  <a:pt x="92" y="308"/>
                  <a:pt x="90" y="306"/>
                </a:cubicBezTo>
                <a:cubicBezTo>
                  <a:pt x="88" y="304"/>
                  <a:pt x="85" y="298"/>
                  <a:pt x="88" y="295"/>
                </a:cubicBezTo>
                <a:cubicBezTo>
                  <a:pt x="88" y="295"/>
                  <a:pt x="88" y="295"/>
                  <a:pt x="88" y="293"/>
                </a:cubicBezTo>
                <a:cubicBezTo>
                  <a:pt x="88" y="293"/>
                  <a:pt x="88" y="293"/>
                  <a:pt x="88" y="292"/>
                </a:cubicBezTo>
                <a:cubicBezTo>
                  <a:pt x="88" y="292"/>
                  <a:pt x="88" y="292"/>
                  <a:pt x="88" y="292"/>
                </a:cubicBezTo>
                <a:cubicBezTo>
                  <a:pt x="90" y="291"/>
                  <a:pt x="93" y="291"/>
                  <a:pt x="94" y="292"/>
                </a:cubicBezTo>
                <a:cubicBezTo>
                  <a:pt x="95" y="292"/>
                  <a:pt x="98" y="298"/>
                  <a:pt x="98" y="298"/>
                </a:cubicBezTo>
                <a:cubicBezTo>
                  <a:pt x="99" y="298"/>
                  <a:pt x="99" y="300"/>
                  <a:pt x="99" y="301"/>
                </a:cubicBezTo>
                <a:cubicBezTo>
                  <a:pt x="99" y="303"/>
                  <a:pt x="100" y="305"/>
                  <a:pt x="102" y="306"/>
                </a:cubicBezTo>
                <a:cubicBezTo>
                  <a:pt x="104" y="307"/>
                  <a:pt x="110" y="308"/>
                  <a:pt x="110" y="308"/>
                </a:cubicBezTo>
                <a:cubicBezTo>
                  <a:pt x="110" y="307"/>
                  <a:pt x="110" y="305"/>
                  <a:pt x="110" y="302"/>
                </a:cubicBezTo>
                <a:cubicBezTo>
                  <a:pt x="109" y="300"/>
                  <a:pt x="108" y="293"/>
                  <a:pt x="107" y="293"/>
                </a:cubicBezTo>
                <a:cubicBezTo>
                  <a:pt x="107" y="293"/>
                  <a:pt x="106" y="292"/>
                  <a:pt x="106" y="292"/>
                </a:cubicBezTo>
                <a:cubicBezTo>
                  <a:pt x="106" y="291"/>
                  <a:pt x="107" y="291"/>
                  <a:pt x="107" y="291"/>
                </a:cubicBezTo>
                <a:cubicBezTo>
                  <a:pt x="108" y="291"/>
                  <a:pt x="108" y="290"/>
                  <a:pt x="108" y="288"/>
                </a:cubicBezTo>
                <a:cubicBezTo>
                  <a:pt x="108" y="287"/>
                  <a:pt x="106" y="284"/>
                  <a:pt x="104" y="283"/>
                </a:cubicBezTo>
                <a:cubicBezTo>
                  <a:pt x="102" y="282"/>
                  <a:pt x="99" y="275"/>
                  <a:pt x="100" y="275"/>
                </a:cubicBezTo>
                <a:cubicBezTo>
                  <a:pt x="100" y="275"/>
                  <a:pt x="101" y="274"/>
                  <a:pt x="101" y="273"/>
                </a:cubicBezTo>
                <a:cubicBezTo>
                  <a:pt x="101" y="272"/>
                  <a:pt x="100" y="268"/>
                  <a:pt x="98" y="268"/>
                </a:cubicBezTo>
                <a:cubicBezTo>
                  <a:pt x="96" y="268"/>
                  <a:pt x="95" y="267"/>
                  <a:pt x="95" y="267"/>
                </a:cubicBezTo>
                <a:cubicBezTo>
                  <a:pt x="95" y="267"/>
                  <a:pt x="92" y="266"/>
                  <a:pt x="89" y="266"/>
                </a:cubicBezTo>
                <a:cubicBezTo>
                  <a:pt x="87" y="266"/>
                  <a:pt x="84" y="267"/>
                  <a:pt x="84" y="267"/>
                </a:cubicBezTo>
                <a:cubicBezTo>
                  <a:pt x="84" y="267"/>
                  <a:pt x="84" y="268"/>
                  <a:pt x="84" y="268"/>
                </a:cubicBezTo>
                <a:cubicBezTo>
                  <a:pt x="83" y="268"/>
                  <a:pt x="83" y="267"/>
                  <a:pt x="83" y="267"/>
                </a:cubicBezTo>
                <a:cubicBezTo>
                  <a:pt x="83" y="267"/>
                  <a:pt x="83" y="266"/>
                  <a:pt x="82" y="266"/>
                </a:cubicBezTo>
                <a:cubicBezTo>
                  <a:pt x="82" y="266"/>
                  <a:pt x="82" y="267"/>
                  <a:pt x="82" y="267"/>
                </a:cubicBezTo>
                <a:cubicBezTo>
                  <a:pt x="82" y="267"/>
                  <a:pt x="81" y="268"/>
                  <a:pt x="80" y="267"/>
                </a:cubicBezTo>
                <a:cubicBezTo>
                  <a:pt x="79" y="267"/>
                  <a:pt x="76" y="266"/>
                  <a:pt x="76" y="265"/>
                </a:cubicBezTo>
                <a:cubicBezTo>
                  <a:pt x="76" y="264"/>
                  <a:pt x="79" y="262"/>
                  <a:pt x="82" y="262"/>
                </a:cubicBezTo>
                <a:cubicBezTo>
                  <a:pt x="84" y="262"/>
                  <a:pt x="86" y="263"/>
                  <a:pt x="86" y="263"/>
                </a:cubicBezTo>
                <a:cubicBezTo>
                  <a:pt x="86" y="263"/>
                  <a:pt x="87" y="264"/>
                  <a:pt x="87" y="264"/>
                </a:cubicBezTo>
                <a:cubicBezTo>
                  <a:pt x="87" y="264"/>
                  <a:pt x="87" y="264"/>
                  <a:pt x="88" y="264"/>
                </a:cubicBezTo>
                <a:cubicBezTo>
                  <a:pt x="102" y="264"/>
                  <a:pt x="102" y="264"/>
                  <a:pt x="102" y="264"/>
                </a:cubicBezTo>
                <a:cubicBezTo>
                  <a:pt x="106" y="256"/>
                  <a:pt x="109" y="248"/>
                  <a:pt x="108" y="246"/>
                </a:cubicBezTo>
                <a:cubicBezTo>
                  <a:pt x="107" y="244"/>
                  <a:pt x="104" y="242"/>
                  <a:pt x="103" y="242"/>
                </a:cubicBezTo>
                <a:cubicBezTo>
                  <a:pt x="103" y="242"/>
                  <a:pt x="102" y="241"/>
                  <a:pt x="102" y="241"/>
                </a:cubicBezTo>
                <a:cubicBezTo>
                  <a:pt x="102" y="241"/>
                  <a:pt x="101" y="240"/>
                  <a:pt x="99" y="240"/>
                </a:cubicBezTo>
                <a:cubicBezTo>
                  <a:pt x="97" y="240"/>
                  <a:pt x="95" y="240"/>
                  <a:pt x="93" y="240"/>
                </a:cubicBezTo>
                <a:cubicBezTo>
                  <a:pt x="92" y="239"/>
                  <a:pt x="93" y="232"/>
                  <a:pt x="97" y="231"/>
                </a:cubicBezTo>
                <a:cubicBezTo>
                  <a:pt x="100" y="231"/>
                  <a:pt x="107" y="226"/>
                  <a:pt x="109" y="226"/>
                </a:cubicBezTo>
                <a:cubicBezTo>
                  <a:pt x="112" y="226"/>
                  <a:pt x="113" y="226"/>
                  <a:pt x="113" y="225"/>
                </a:cubicBezTo>
                <a:cubicBezTo>
                  <a:pt x="113" y="225"/>
                  <a:pt x="115" y="224"/>
                  <a:pt x="116" y="224"/>
                </a:cubicBezTo>
                <a:cubicBezTo>
                  <a:pt x="118" y="224"/>
                  <a:pt x="122" y="222"/>
                  <a:pt x="122" y="221"/>
                </a:cubicBezTo>
                <a:cubicBezTo>
                  <a:pt x="122" y="221"/>
                  <a:pt x="123" y="220"/>
                  <a:pt x="124" y="220"/>
                </a:cubicBezTo>
                <a:cubicBezTo>
                  <a:pt x="124" y="220"/>
                  <a:pt x="125" y="219"/>
                  <a:pt x="125" y="219"/>
                </a:cubicBezTo>
                <a:cubicBezTo>
                  <a:pt x="125" y="218"/>
                  <a:pt x="125" y="217"/>
                  <a:pt x="126" y="217"/>
                </a:cubicBezTo>
                <a:cubicBezTo>
                  <a:pt x="126" y="217"/>
                  <a:pt x="131" y="214"/>
                  <a:pt x="136" y="209"/>
                </a:cubicBezTo>
                <a:cubicBezTo>
                  <a:pt x="141" y="205"/>
                  <a:pt x="148" y="198"/>
                  <a:pt x="148" y="197"/>
                </a:cubicBezTo>
                <a:cubicBezTo>
                  <a:pt x="148" y="196"/>
                  <a:pt x="149" y="194"/>
                  <a:pt x="150" y="193"/>
                </a:cubicBezTo>
                <a:cubicBezTo>
                  <a:pt x="152" y="192"/>
                  <a:pt x="155" y="187"/>
                  <a:pt x="155" y="186"/>
                </a:cubicBezTo>
                <a:cubicBezTo>
                  <a:pt x="155" y="185"/>
                  <a:pt x="151" y="179"/>
                  <a:pt x="147" y="176"/>
                </a:cubicBezTo>
                <a:cubicBezTo>
                  <a:pt x="144" y="174"/>
                  <a:pt x="139" y="169"/>
                  <a:pt x="138" y="169"/>
                </a:cubicBezTo>
                <a:cubicBezTo>
                  <a:pt x="137" y="169"/>
                  <a:pt x="134" y="167"/>
                  <a:pt x="132" y="165"/>
                </a:cubicBezTo>
                <a:cubicBezTo>
                  <a:pt x="129" y="162"/>
                  <a:pt x="121" y="154"/>
                  <a:pt x="121" y="154"/>
                </a:cubicBezTo>
                <a:cubicBezTo>
                  <a:pt x="120" y="154"/>
                  <a:pt x="119" y="153"/>
                  <a:pt x="119" y="152"/>
                </a:cubicBezTo>
                <a:cubicBezTo>
                  <a:pt x="119" y="151"/>
                  <a:pt x="118" y="148"/>
                  <a:pt x="117" y="145"/>
                </a:cubicBezTo>
                <a:cubicBezTo>
                  <a:pt x="115" y="142"/>
                  <a:pt x="106" y="135"/>
                  <a:pt x="106" y="134"/>
                </a:cubicBezTo>
                <a:cubicBezTo>
                  <a:pt x="106" y="134"/>
                  <a:pt x="105" y="132"/>
                  <a:pt x="104" y="131"/>
                </a:cubicBezTo>
                <a:cubicBezTo>
                  <a:pt x="103" y="131"/>
                  <a:pt x="101" y="128"/>
                  <a:pt x="101" y="127"/>
                </a:cubicBezTo>
                <a:cubicBezTo>
                  <a:pt x="101" y="126"/>
                  <a:pt x="99" y="125"/>
                  <a:pt x="98" y="124"/>
                </a:cubicBezTo>
                <a:cubicBezTo>
                  <a:pt x="97" y="123"/>
                  <a:pt x="93" y="121"/>
                  <a:pt x="93" y="120"/>
                </a:cubicBezTo>
                <a:cubicBezTo>
                  <a:pt x="93" y="119"/>
                  <a:pt x="93" y="118"/>
                  <a:pt x="93" y="117"/>
                </a:cubicBezTo>
                <a:cubicBezTo>
                  <a:pt x="93" y="116"/>
                  <a:pt x="82" y="110"/>
                  <a:pt x="78" y="106"/>
                </a:cubicBezTo>
                <a:cubicBezTo>
                  <a:pt x="73" y="103"/>
                  <a:pt x="67" y="92"/>
                  <a:pt x="66" y="92"/>
                </a:cubicBezTo>
                <a:cubicBezTo>
                  <a:pt x="65" y="92"/>
                  <a:pt x="64" y="92"/>
                  <a:pt x="64" y="91"/>
                </a:cubicBezTo>
                <a:cubicBezTo>
                  <a:pt x="64" y="91"/>
                  <a:pt x="62" y="90"/>
                  <a:pt x="61" y="90"/>
                </a:cubicBezTo>
                <a:cubicBezTo>
                  <a:pt x="61" y="90"/>
                  <a:pt x="59" y="89"/>
                  <a:pt x="58" y="88"/>
                </a:cubicBezTo>
                <a:cubicBezTo>
                  <a:pt x="58" y="87"/>
                  <a:pt x="55" y="84"/>
                  <a:pt x="55" y="84"/>
                </a:cubicBezTo>
                <a:cubicBezTo>
                  <a:pt x="54" y="84"/>
                  <a:pt x="54" y="83"/>
                  <a:pt x="54" y="82"/>
                </a:cubicBezTo>
                <a:cubicBezTo>
                  <a:pt x="54" y="81"/>
                  <a:pt x="51" y="80"/>
                  <a:pt x="48" y="79"/>
                </a:cubicBezTo>
                <a:cubicBezTo>
                  <a:pt x="48" y="79"/>
                  <a:pt x="48" y="79"/>
                  <a:pt x="48" y="73"/>
                </a:cubicBezTo>
                <a:cubicBezTo>
                  <a:pt x="48" y="71"/>
                  <a:pt x="48" y="71"/>
                  <a:pt x="48" y="71"/>
                </a:cubicBezTo>
                <a:cubicBezTo>
                  <a:pt x="50" y="68"/>
                  <a:pt x="52" y="66"/>
                  <a:pt x="53" y="66"/>
                </a:cubicBezTo>
                <a:cubicBezTo>
                  <a:pt x="55" y="66"/>
                  <a:pt x="61" y="69"/>
                  <a:pt x="68" y="73"/>
                </a:cubicBezTo>
                <a:cubicBezTo>
                  <a:pt x="68" y="73"/>
                  <a:pt x="68" y="73"/>
                  <a:pt x="70" y="81"/>
                </a:cubicBezTo>
                <a:cubicBezTo>
                  <a:pt x="77" y="82"/>
                  <a:pt x="77" y="82"/>
                  <a:pt x="77" y="82"/>
                </a:cubicBezTo>
                <a:cubicBezTo>
                  <a:pt x="77" y="86"/>
                  <a:pt x="77" y="90"/>
                  <a:pt x="78" y="90"/>
                </a:cubicBezTo>
                <a:cubicBezTo>
                  <a:pt x="78" y="90"/>
                  <a:pt x="79" y="90"/>
                  <a:pt x="80" y="91"/>
                </a:cubicBezTo>
                <a:cubicBezTo>
                  <a:pt x="80" y="92"/>
                  <a:pt x="82" y="95"/>
                  <a:pt x="83" y="95"/>
                </a:cubicBezTo>
                <a:cubicBezTo>
                  <a:pt x="84" y="95"/>
                  <a:pt x="84" y="96"/>
                  <a:pt x="84" y="97"/>
                </a:cubicBezTo>
                <a:cubicBezTo>
                  <a:pt x="84" y="98"/>
                  <a:pt x="87" y="100"/>
                  <a:pt x="89" y="102"/>
                </a:cubicBezTo>
                <a:cubicBezTo>
                  <a:pt x="92" y="104"/>
                  <a:pt x="99" y="109"/>
                  <a:pt x="99" y="110"/>
                </a:cubicBezTo>
                <a:cubicBezTo>
                  <a:pt x="99" y="111"/>
                  <a:pt x="101" y="113"/>
                  <a:pt x="103" y="114"/>
                </a:cubicBezTo>
                <a:cubicBezTo>
                  <a:pt x="105" y="116"/>
                  <a:pt x="110" y="121"/>
                  <a:pt x="111" y="121"/>
                </a:cubicBezTo>
                <a:cubicBezTo>
                  <a:pt x="112" y="121"/>
                  <a:pt x="113" y="123"/>
                  <a:pt x="115" y="125"/>
                </a:cubicBezTo>
                <a:cubicBezTo>
                  <a:pt x="116" y="127"/>
                  <a:pt x="120" y="132"/>
                  <a:pt x="122" y="132"/>
                </a:cubicBezTo>
                <a:cubicBezTo>
                  <a:pt x="123" y="132"/>
                  <a:pt x="124" y="131"/>
                  <a:pt x="124" y="131"/>
                </a:cubicBezTo>
                <a:cubicBezTo>
                  <a:pt x="124" y="130"/>
                  <a:pt x="125" y="130"/>
                  <a:pt x="126" y="130"/>
                </a:cubicBezTo>
                <a:cubicBezTo>
                  <a:pt x="127" y="130"/>
                  <a:pt x="128" y="131"/>
                  <a:pt x="127" y="132"/>
                </a:cubicBezTo>
                <a:cubicBezTo>
                  <a:pt x="127" y="133"/>
                  <a:pt x="131" y="142"/>
                  <a:pt x="137" y="147"/>
                </a:cubicBezTo>
                <a:cubicBezTo>
                  <a:pt x="137" y="147"/>
                  <a:pt x="137" y="147"/>
                  <a:pt x="137" y="150"/>
                </a:cubicBezTo>
                <a:cubicBezTo>
                  <a:pt x="137" y="151"/>
                  <a:pt x="137" y="151"/>
                  <a:pt x="137" y="152"/>
                </a:cubicBezTo>
                <a:cubicBezTo>
                  <a:pt x="137" y="152"/>
                  <a:pt x="137" y="152"/>
                  <a:pt x="137" y="152"/>
                </a:cubicBezTo>
                <a:cubicBezTo>
                  <a:pt x="139" y="153"/>
                  <a:pt x="141" y="154"/>
                  <a:pt x="141" y="155"/>
                </a:cubicBezTo>
                <a:cubicBezTo>
                  <a:pt x="141" y="156"/>
                  <a:pt x="142" y="157"/>
                  <a:pt x="143" y="157"/>
                </a:cubicBezTo>
                <a:cubicBezTo>
                  <a:pt x="143" y="158"/>
                  <a:pt x="148" y="160"/>
                  <a:pt x="148" y="161"/>
                </a:cubicBezTo>
                <a:cubicBezTo>
                  <a:pt x="148" y="161"/>
                  <a:pt x="152" y="165"/>
                  <a:pt x="156" y="168"/>
                </a:cubicBezTo>
                <a:cubicBezTo>
                  <a:pt x="156" y="168"/>
                  <a:pt x="156" y="168"/>
                  <a:pt x="158" y="168"/>
                </a:cubicBezTo>
                <a:cubicBezTo>
                  <a:pt x="159" y="168"/>
                  <a:pt x="159" y="168"/>
                  <a:pt x="159" y="168"/>
                </a:cubicBezTo>
                <a:cubicBezTo>
                  <a:pt x="159" y="168"/>
                  <a:pt x="160" y="167"/>
                  <a:pt x="160" y="167"/>
                </a:cubicBezTo>
                <a:cubicBezTo>
                  <a:pt x="160" y="167"/>
                  <a:pt x="163" y="165"/>
                  <a:pt x="166" y="164"/>
                </a:cubicBezTo>
                <a:cubicBezTo>
                  <a:pt x="166" y="164"/>
                  <a:pt x="166" y="164"/>
                  <a:pt x="166" y="162"/>
                </a:cubicBezTo>
                <a:cubicBezTo>
                  <a:pt x="166" y="160"/>
                  <a:pt x="165" y="158"/>
                  <a:pt x="165" y="155"/>
                </a:cubicBezTo>
                <a:cubicBezTo>
                  <a:pt x="165" y="154"/>
                  <a:pt x="165" y="154"/>
                  <a:pt x="165" y="154"/>
                </a:cubicBezTo>
                <a:cubicBezTo>
                  <a:pt x="165" y="152"/>
                  <a:pt x="166" y="151"/>
                  <a:pt x="166" y="151"/>
                </a:cubicBezTo>
                <a:cubicBezTo>
                  <a:pt x="167" y="151"/>
                  <a:pt x="168" y="149"/>
                  <a:pt x="169" y="148"/>
                </a:cubicBezTo>
                <a:cubicBezTo>
                  <a:pt x="170" y="146"/>
                  <a:pt x="174" y="144"/>
                  <a:pt x="174" y="144"/>
                </a:cubicBezTo>
                <a:cubicBezTo>
                  <a:pt x="174" y="144"/>
                  <a:pt x="175" y="145"/>
                  <a:pt x="176" y="145"/>
                </a:cubicBezTo>
                <a:cubicBezTo>
                  <a:pt x="177" y="146"/>
                  <a:pt x="179" y="147"/>
                  <a:pt x="179" y="147"/>
                </a:cubicBezTo>
                <a:cubicBezTo>
                  <a:pt x="179" y="147"/>
                  <a:pt x="178" y="148"/>
                  <a:pt x="178" y="148"/>
                </a:cubicBezTo>
                <a:cubicBezTo>
                  <a:pt x="178" y="148"/>
                  <a:pt x="178" y="147"/>
                  <a:pt x="178" y="147"/>
                </a:cubicBezTo>
                <a:cubicBezTo>
                  <a:pt x="178" y="147"/>
                  <a:pt x="182" y="148"/>
                  <a:pt x="186" y="149"/>
                </a:cubicBezTo>
                <a:cubicBezTo>
                  <a:pt x="186" y="149"/>
                  <a:pt x="186" y="149"/>
                  <a:pt x="186" y="157"/>
                </a:cubicBezTo>
                <a:cubicBezTo>
                  <a:pt x="186" y="160"/>
                  <a:pt x="183" y="164"/>
                  <a:pt x="183" y="168"/>
                </a:cubicBezTo>
                <a:cubicBezTo>
                  <a:pt x="183" y="175"/>
                  <a:pt x="185" y="180"/>
                  <a:pt x="198" y="180"/>
                </a:cubicBezTo>
                <a:cubicBezTo>
                  <a:pt x="199" y="180"/>
                  <a:pt x="199" y="180"/>
                  <a:pt x="199" y="180"/>
                </a:cubicBezTo>
                <a:cubicBezTo>
                  <a:pt x="201" y="180"/>
                  <a:pt x="202" y="179"/>
                  <a:pt x="202" y="179"/>
                </a:cubicBezTo>
                <a:cubicBezTo>
                  <a:pt x="202" y="178"/>
                  <a:pt x="203" y="179"/>
                  <a:pt x="204" y="180"/>
                </a:cubicBezTo>
                <a:cubicBezTo>
                  <a:pt x="204" y="180"/>
                  <a:pt x="204" y="180"/>
                  <a:pt x="208" y="180"/>
                </a:cubicBezTo>
                <a:cubicBezTo>
                  <a:pt x="214" y="180"/>
                  <a:pt x="214" y="180"/>
                  <a:pt x="214" y="180"/>
                </a:cubicBezTo>
                <a:cubicBezTo>
                  <a:pt x="218" y="178"/>
                  <a:pt x="220" y="175"/>
                  <a:pt x="219" y="174"/>
                </a:cubicBezTo>
                <a:cubicBezTo>
                  <a:pt x="219" y="174"/>
                  <a:pt x="219" y="174"/>
                  <a:pt x="219" y="172"/>
                </a:cubicBezTo>
                <a:cubicBezTo>
                  <a:pt x="219" y="172"/>
                  <a:pt x="219" y="172"/>
                  <a:pt x="219" y="172"/>
                </a:cubicBezTo>
                <a:cubicBezTo>
                  <a:pt x="219" y="171"/>
                  <a:pt x="220" y="171"/>
                  <a:pt x="220" y="171"/>
                </a:cubicBezTo>
                <a:cubicBezTo>
                  <a:pt x="220" y="171"/>
                  <a:pt x="221" y="172"/>
                  <a:pt x="221" y="173"/>
                </a:cubicBezTo>
                <a:cubicBezTo>
                  <a:pt x="222" y="174"/>
                  <a:pt x="226" y="175"/>
                  <a:pt x="226" y="175"/>
                </a:cubicBezTo>
                <a:cubicBezTo>
                  <a:pt x="226" y="175"/>
                  <a:pt x="229" y="173"/>
                  <a:pt x="229" y="172"/>
                </a:cubicBezTo>
                <a:cubicBezTo>
                  <a:pt x="229" y="171"/>
                  <a:pt x="228" y="169"/>
                  <a:pt x="229" y="169"/>
                </a:cubicBezTo>
                <a:cubicBezTo>
                  <a:pt x="229" y="169"/>
                  <a:pt x="230" y="171"/>
                  <a:pt x="231" y="172"/>
                </a:cubicBezTo>
                <a:cubicBezTo>
                  <a:pt x="231" y="172"/>
                  <a:pt x="231" y="172"/>
                  <a:pt x="231" y="172"/>
                </a:cubicBezTo>
                <a:cubicBezTo>
                  <a:pt x="241" y="172"/>
                  <a:pt x="241" y="171"/>
                  <a:pt x="241" y="171"/>
                </a:cubicBezTo>
                <a:cubicBezTo>
                  <a:pt x="244" y="149"/>
                  <a:pt x="248" y="129"/>
                  <a:pt x="250" y="129"/>
                </a:cubicBezTo>
                <a:cubicBezTo>
                  <a:pt x="251" y="128"/>
                  <a:pt x="256" y="124"/>
                  <a:pt x="256" y="121"/>
                </a:cubicBezTo>
                <a:cubicBezTo>
                  <a:pt x="256" y="118"/>
                  <a:pt x="254" y="111"/>
                  <a:pt x="253" y="111"/>
                </a:cubicBezTo>
                <a:cubicBezTo>
                  <a:pt x="253" y="111"/>
                  <a:pt x="253" y="109"/>
                  <a:pt x="253" y="106"/>
                </a:cubicBezTo>
                <a:cubicBezTo>
                  <a:pt x="253" y="104"/>
                  <a:pt x="252" y="101"/>
                  <a:pt x="252" y="101"/>
                </a:cubicBezTo>
                <a:cubicBezTo>
                  <a:pt x="251" y="100"/>
                  <a:pt x="250" y="99"/>
                  <a:pt x="250" y="99"/>
                </a:cubicBezTo>
                <a:cubicBezTo>
                  <a:pt x="250" y="99"/>
                  <a:pt x="250" y="98"/>
                  <a:pt x="250" y="98"/>
                </a:cubicBezTo>
                <a:cubicBezTo>
                  <a:pt x="251" y="98"/>
                  <a:pt x="251" y="96"/>
                  <a:pt x="251" y="93"/>
                </a:cubicBezTo>
                <a:cubicBezTo>
                  <a:pt x="251" y="90"/>
                  <a:pt x="252" y="88"/>
                  <a:pt x="252" y="88"/>
                </a:cubicBezTo>
                <a:cubicBezTo>
                  <a:pt x="252" y="88"/>
                  <a:pt x="253" y="88"/>
                  <a:pt x="253" y="89"/>
                </a:cubicBezTo>
                <a:cubicBezTo>
                  <a:pt x="253" y="89"/>
                  <a:pt x="254" y="93"/>
                  <a:pt x="256" y="97"/>
                </a:cubicBezTo>
                <a:cubicBezTo>
                  <a:pt x="256" y="97"/>
                  <a:pt x="256" y="97"/>
                  <a:pt x="256" y="100"/>
                </a:cubicBezTo>
                <a:cubicBezTo>
                  <a:pt x="256" y="102"/>
                  <a:pt x="256" y="102"/>
                  <a:pt x="256" y="102"/>
                </a:cubicBezTo>
                <a:cubicBezTo>
                  <a:pt x="255" y="103"/>
                  <a:pt x="255" y="104"/>
                  <a:pt x="255" y="104"/>
                </a:cubicBezTo>
                <a:cubicBezTo>
                  <a:pt x="255" y="104"/>
                  <a:pt x="256" y="106"/>
                  <a:pt x="256" y="109"/>
                </a:cubicBezTo>
                <a:cubicBezTo>
                  <a:pt x="256" y="109"/>
                  <a:pt x="256" y="109"/>
                  <a:pt x="256" y="110"/>
                </a:cubicBezTo>
                <a:cubicBezTo>
                  <a:pt x="256" y="112"/>
                  <a:pt x="256" y="113"/>
                  <a:pt x="256" y="115"/>
                </a:cubicBezTo>
                <a:cubicBezTo>
                  <a:pt x="256" y="117"/>
                  <a:pt x="256" y="117"/>
                  <a:pt x="256" y="117"/>
                </a:cubicBezTo>
                <a:cubicBezTo>
                  <a:pt x="257" y="119"/>
                  <a:pt x="259" y="122"/>
                  <a:pt x="259" y="122"/>
                </a:cubicBezTo>
                <a:cubicBezTo>
                  <a:pt x="259" y="122"/>
                  <a:pt x="261" y="124"/>
                  <a:pt x="264" y="125"/>
                </a:cubicBezTo>
                <a:cubicBezTo>
                  <a:pt x="267" y="126"/>
                  <a:pt x="271" y="136"/>
                  <a:pt x="272" y="136"/>
                </a:cubicBezTo>
                <a:cubicBezTo>
                  <a:pt x="272" y="136"/>
                  <a:pt x="273" y="137"/>
                  <a:pt x="273" y="137"/>
                </a:cubicBezTo>
                <a:cubicBezTo>
                  <a:pt x="273" y="138"/>
                  <a:pt x="274" y="139"/>
                  <a:pt x="274" y="139"/>
                </a:cubicBezTo>
                <a:cubicBezTo>
                  <a:pt x="275" y="140"/>
                  <a:pt x="277" y="141"/>
                  <a:pt x="277" y="141"/>
                </a:cubicBezTo>
                <a:cubicBezTo>
                  <a:pt x="277" y="142"/>
                  <a:pt x="278" y="142"/>
                  <a:pt x="279" y="142"/>
                </a:cubicBezTo>
                <a:cubicBezTo>
                  <a:pt x="280" y="142"/>
                  <a:pt x="280" y="142"/>
                  <a:pt x="280" y="143"/>
                </a:cubicBezTo>
                <a:cubicBezTo>
                  <a:pt x="280" y="143"/>
                  <a:pt x="281" y="143"/>
                  <a:pt x="282" y="144"/>
                </a:cubicBezTo>
                <a:cubicBezTo>
                  <a:pt x="282" y="144"/>
                  <a:pt x="282" y="144"/>
                  <a:pt x="283" y="144"/>
                </a:cubicBezTo>
                <a:cubicBezTo>
                  <a:pt x="285" y="144"/>
                  <a:pt x="285" y="144"/>
                  <a:pt x="285" y="144"/>
                </a:cubicBezTo>
                <a:cubicBezTo>
                  <a:pt x="288" y="143"/>
                  <a:pt x="290" y="142"/>
                  <a:pt x="290" y="143"/>
                </a:cubicBezTo>
                <a:cubicBezTo>
                  <a:pt x="290" y="143"/>
                  <a:pt x="291" y="143"/>
                  <a:pt x="292" y="143"/>
                </a:cubicBezTo>
                <a:cubicBezTo>
                  <a:pt x="293" y="143"/>
                  <a:pt x="295" y="142"/>
                  <a:pt x="297" y="142"/>
                </a:cubicBezTo>
                <a:cubicBezTo>
                  <a:pt x="299" y="143"/>
                  <a:pt x="305" y="144"/>
                  <a:pt x="305" y="145"/>
                </a:cubicBezTo>
                <a:cubicBezTo>
                  <a:pt x="305" y="146"/>
                  <a:pt x="306" y="148"/>
                  <a:pt x="307" y="150"/>
                </a:cubicBezTo>
                <a:cubicBezTo>
                  <a:pt x="308" y="152"/>
                  <a:pt x="313" y="156"/>
                  <a:pt x="314" y="156"/>
                </a:cubicBezTo>
                <a:cubicBezTo>
                  <a:pt x="314" y="156"/>
                  <a:pt x="315" y="157"/>
                  <a:pt x="315" y="157"/>
                </a:cubicBezTo>
                <a:cubicBezTo>
                  <a:pt x="316" y="158"/>
                  <a:pt x="317" y="159"/>
                  <a:pt x="318" y="159"/>
                </a:cubicBezTo>
                <a:cubicBezTo>
                  <a:pt x="319" y="159"/>
                  <a:pt x="319" y="159"/>
                  <a:pt x="319" y="160"/>
                </a:cubicBezTo>
                <a:cubicBezTo>
                  <a:pt x="319" y="160"/>
                  <a:pt x="320" y="161"/>
                  <a:pt x="321" y="161"/>
                </a:cubicBezTo>
                <a:cubicBezTo>
                  <a:pt x="323" y="161"/>
                  <a:pt x="324" y="161"/>
                  <a:pt x="324" y="161"/>
                </a:cubicBezTo>
                <a:cubicBezTo>
                  <a:pt x="324" y="162"/>
                  <a:pt x="324" y="162"/>
                  <a:pt x="326" y="163"/>
                </a:cubicBezTo>
                <a:cubicBezTo>
                  <a:pt x="327" y="163"/>
                  <a:pt x="330" y="164"/>
                  <a:pt x="330" y="164"/>
                </a:cubicBezTo>
                <a:cubicBezTo>
                  <a:pt x="330" y="165"/>
                  <a:pt x="330" y="165"/>
                  <a:pt x="331" y="165"/>
                </a:cubicBezTo>
                <a:cubicBezTo>
                  <a:pt x="332" y="165"/>
                  <a:pt x="333" y="165"/>
                  <a:pt x="333" y="166"/>
                </a:cubicBezTo>
                <a:cubicBezTo>
                  <a:pt x="333" y="166"/>
                  <a:pt x="334" y="166"/>
                  <a:pt x="335" y="166"/>
                </a:cubicBezTo>
                <a:cubicBezTo>
                  <a:pt x="336" y="166"/>
                  <a:pt x="337" y="167"/>
                  <a:pt x="337" y="167"/>
                </a:cubicBezTo>
                <a:cubicBezTo>
                  <a:pt x="337" y="167"/>
                  <a:pt x="339" y="169"/>
                  <a:pt x="342" y="172"/>
                </a:cubicBezTo>
                <a:cubicBezTo>
                  <a:pt x="344" y="174"/>
                  <a:pt x="353" y="184"/>
                  <a:pt x="353" y="184"/>
                </a:cubicBezTo>
                <a:cubicBezTo>
                  <a:pt x="354" y="184"/>
                  <a:pt x="354" y="186"/>
                  <a:pt x="355" y="188"/>
                </a:cubicBezTo>
                <a:cubicBezTo>
                  <a:pt x="356" y="191"/>
                  <a:pt x="358" y="197"/>
                  <a:pt x="358" y="197"/>
                </a:cubicBezTo>
                <a:cubicBezTo>
                  <a:pt x="359" y="197"/>
                  <a:pt x="360" y="198"/>
                  <a:pt x="360" y="199"/>
                </a:cubicBezTo>
                <a:cubicBezTo>
                  <a:pt x="360" y="200"/>
                  <a:pt x="360" y="201"/>
                  <a:pt x="361" y="201"/>
                </a:cubicBezTo>
                <a:cubicBezTo>
                  <a:pt x="361" y="201"/>
                  <a:pt x="361" y="201"/>
                  <a:pt x="361" y="202"/>
                </a:cubicBezTo>
                <a:cubicBezTo>
                  <a:pt x="361" y="202"/>
                  <a:pt x="363" y="203"/>
                  <a:pt x="364" y="203"/>
                </a:cubicBezTo>
                <a:cubicBezTo>
                  <a:pt x="366" y="203"/>
                  <a:pt x="367" y="203"/>
                  <a:pt x="367" y="203"/>
                </a:cubicBezTo>
                <a:cubicBezTo>
                  <a:pt x="367" y="204"/>
                  <a:pt x="370" y="204"/>
                  <a:pt x="372" y="204"/>
                </a:cubicBezTo>
                <a:cubicBezTo>
                  <a:pt x="375" y="204"/>
                  <a:pt x="376" y="219"/>
                  <a:pt x="375" y="220"/>
                </a:cubicBezTo>
                <a:cubicBezTo>
                  <a:pt x="374" y="222"/>
                  <a:pt x="373" y="231"/>
                  <a:pt x="374" y="232"/>
                </a:cubicBezTo>
                <a:cubicBezTo>
                  <a:pt x="374" y="233"/>
                  <a:pt x="376" y="234"/>
                  <a:pt x="377" y="234"/>
                </a:cubicBezTo>
                <a:cubicBezTo>
                  <a:pt x="378" y="234"/>
                  <a:pt x="379" y="235"/>
                  <a:pt x="380" y="236"/>
                </a:cubicBezTo>
                <a:cubicBezTo>
                  <a:pt x="381" y="237"/>
                  <a:pt x="382" y="238"/>
                  <a:pt x="382" y="239"/>
                </a:cubicBezTo>
                <a:cubicBezTo>
                  <a:pt x="382" y="240"/>
                  <a:pt x="382" y="241"/>
                  <a:pt x="383" y="241"/>
                </a:cubicBezTo>
                <a:cubicBezTo>
                  <a:pt x="383" y="241"/>
                  <a:pt x="384" y="243"/>
                  <a:pt x="384" y="244"/>
                </a:cubicBezTo>
                <a:cubicBezTo>
                  <a:pt x="384" y="245"/>
                  <a:pt x="385" y="246"/>
                  <a:pt x="385" y="246"/>
                </a:cubicBezTo>
                <a:cubicBezTo>
                  <a:pt x="386" y="246"/>
                  <a:pt x="386" y="248"/>
                  <a:pt x="386" y="251"/>
                </a:cubicBezTo>
                <a:cubicBezTo>
                  <a:pt x="386" y="254"/>
                  <a:pt x="386" y="256"/>
                  <a:pt x="387" y="256"/>
                </a:cubicBezTo>
                <a:cubicBezTo>
                  <a:pt x="387" y="256"/>
                  <a:pt x="389" y="258"/>
                  <a:pt x="390" y="259"/>
                </a:cubicBezTo>
                <a:cubicBezTo>
                  <a:pt x="390" y="259"/>
                  <a:pt x="390" y="259"/>
                  <a:pt x="391" y="259"/>
                </a:cubicBezTo>
                <a:cubicBezTo>
                  <a:pt x="393" y="259"/>
                  <a:pt x="395" y="257"/>
                  <a:pt x="398" y="257"/>
                </a:cubicBezTo>
                <a:cubicBezTo>
                  <a:pt x="398" y="257"/>
                  <a:pt x="398" y="257"/>
                  <a:pt x="398" y="257"/>
                </a:cubicBezTo>
                <a:cubicBezTo>
                  <a:pt x="400" y="257"/>
                  <a:pt x="401" y="258"/>
                  <a:pt x="401" y="258"/>
                </a:cubicBezTo>
                <a:cubicBezTo>
                  <a:pt x="401" y="259"/>
                  <a:pt x="399" y="259"/>
                  <a:pt x="397" y="260"/>
                </a:cubicBezTo>
                <a:cubicBezTo>
                  <a:pt x="395" y="260"/>
                  <a:pt x="388" y="266"/>
                  <a:pt x="386" y="272"/>
                </a:cubicBezTo>
                <a:cubicBezTo>
                  <a:pt x="386" y="272"/>
                  <a:pt x="386" y="272"/>
                  <a:pt x="386" y="277"/>
                </a:cubicBezTo>
                <a:cubicBezTo>
                  <a:pt x="386" y="279"/>
                  <a:pt x="386" y="279"/>
                  <a:pt x="386" y="279"/>
                </a:cubicBezTo>
                <a:cubicBezTo>
                  <a:pt x="387" y="281"/>
                  <a:pt x="388" y="284"/>
                  <a:pt x="389" y="284"/>
                </a:cubicBezTo>
                <a:cubicBezTo>
                  <a:pt x="390" y="284"/>
                  <a:pt x="391" y="284"/>
                  <a:pt x="391" y="285"/>
                </a:cubicBezTo>
                <a:cubicBezTo>
                  <a:pt x="392" y="286"/>
                  <a:pt x="393" y="293"/>
                  <a:pt x="392" y="294"/>
                </a:cubicBezTo>
                <a:cubicBezTo>
                  <a:pt x="392" y="294"/>
                  <a:pt x="390" y="296"/>
                  <a:pt x="389" y="296"/>
                </a:cubicBezTo>
                <a:cubicBezTo>
                  <a:pt x="388" y="296"/>
                  <a:pt x="387" y="296"/>
                  <a:pt x="387" y="296"/>
                </a:cubicBezTo>
                <a:cubicBezTo>
                  <a:pt x="387" y="297"/>
                  <a:pt x="387" y="297"/>
                  <a:pt x="386" y="297"/>
                </a:cubicBezTo>
                <a:cubicBezTo>
                  <a:pt x="385" y="297"/>
                  <a:pt x="384" y="298"/>
                  <a:pt x="383" y="298"/>
                </a:cubicBezTo>
                <a:cubicBezTo>
                  <a:pt x="382" y="299"/>
                  <a:pt x="382" y="300"/>
                  <a:pt x="382" y="301"/>
                </a:cubicBezTo>
                <a:cubicBezTo>
                  <a:pt x="382" y="302"/>
                  <a:pt x="381" y="302"/>
                  <a:pt x="381" y="302"/>
                </a:cubicBezTo>
                <a:cubicBezTo>
                  <a:pt x="380" y="302"/>
                  <a:pt x="381" y="306"/>
                  <a:pt x="382" y="310"/>
                </a:cubicBezTo>
                <a:cubicBezTo>
                  <a:pt x="382" y="313"/>
                  <a:pt x="384" y="327"/>
                  <a:pt x="385" y="327"/>
                </a:cubicBezTo>
                <a:cubicBezTo>
                  <a:pt x="386" y="328"/>
                  <a:pt x="389" y="329"/>
                  <a:pt x="389" y="329"/>
                </a:cubicBezTo>
                <a:cubicBezTo>
                  <a:pt x="389" y="330"/>
                  <a:pt x="388" y="330"/>
                  <a:pt x="388" y="330"/>
                </a:cubicBezTo>
                <a:cubicBezTo>
                  <a:pt x="387" y="330"/>
                  <a:pt x="386" y="330"/>
                  <a:pt x="386" y="329"/>
                </a:cubicBezTo>
                <a:cubicBezTo>
                  <a:pt x="386" y="329"/>
                  <a:pt x="385" y="329"/>
                  <a:pt x="383" y="329"/>
                </a:cubicBezTo>
                <a:cubicBezTo>
                  <a:pt x="381" y="329"/>
                  <a:pt x="380" y="331"/>
                  <a:pt x="380" y="334"/>
                </a:cubicBezTo>
                <a:cubicBezTo>
                  <a:pt x="380" y="337"/>
                  <a:pt x="380" y="339"/>
                  <a:pt x="381" y="339"/>
                </a:cubicBezTo>
                <a:cubicBezTo>
                  <a:pt x="381" y="339"/>
                  <a:pt x="382" y="339"/>
                  <a:pt x="382" y="340"/>
                </a:cubicBezTo>
                <a:cubicBezTo>
                  <a:pt x="382" y="341"/>
                  <a:pt x="382" y="342"/>
                  <a:pt x="382" y="342"/>
                </a:cubicBezTo>
                <a:cubicBezTo>
                  <a:pt x="383" y="342"/>
                  <a:pt x="383" y="344"/>
                  <a:pt x="383" y="346"/>
                </a:cubicBezTo>
                <a:cubicBezTo>
                  <a:pt x="383" y="348"/>
                  <a:pt x="384" y="351"/>
                  <a:pt x="384" y="351"/>
                </a:cubicBezTo>
                <a:cubicBezTo>
                  <a:pt x="385" y="351"/>
                  <a:pt x="386" y="353"/>
                  <a:pt x="386" y="353"/>
                </a:cubicBezTo>
                <a:cubicBezTo>
                  <a:pt x="386" y="354"/>
                  <a:pt x="386" y="355"/>
                  <a:pt x="387" y="355"/>
                </a:cubicBezTo>
                <a:cubicBezTo>
                  <a:pt x="387" y="355"/>
                  <a:pt x="388" y="356"/>
                  <a:pt x="389" y="357"/>
                </a:cubicBezTo>
                <a:cubicBezTo>
                  <a:pt x="390" y="358"/>
                  <a:pt x="392" y="362"/>
                  <a:pt x="393" y="362"/>
                </a:cubicBezTo>
                <a:cubicBezTo>
                  <a:pt x="394" y="362"/>
                  <a:pt x="396" y="363"/>
                  <a:pt x="397" y="363"/>
                </a:cubicBezTo>
                <a:cubicBezTo>
                  <a:pt x="399" y="364"/>
                  <a:pt x="403" y="371"/>
                  <a:pt x="403" y="371"/>
                </a:cubicBezTo>
                <a:cubicBezTo>
                  <a:pt x="404" y="371"/>
                  <a:pt x="405" y="371"/>
                  <a:pt x="405" y="372"/>
                </a:cubicBezTo>
                <a:cubicBezTo>
                  <a:pt x="406" y="372"/>
                  <a:pt x="407" y="373"/>
                  <a:pt x="408" y="373"/>
                </a:cubicBezTo>
                <a:cubicBezTo>
                  <a:pt x="408" y="373"/>
                  <a:pt x="409" y="374"/>
                  <a:pt x="409" y="374"/>
                </a:cubicBezTo>
                <a:cubicBezTo>
                  <a:pt x="409" y="375"/>
                  <a:pt x="411" y="376"/>
                  <a:pt x="413" y="377"/>
                </a:cubicBezTo>
                <a:cubicBezTo>
                  <a:pt x="414" y="378"/>
                  <a:pt x="421" y="380"/>
                  <a:pt x="421" y="381"/>
                </a:cubicBezTo>
                <a:cubicBezTo>
                  <a:pt x="421" y="382"/>
                  <a:pt x="424" y="384"/>
                  <a:pt x="428" y="386"/>
                </a:cubicBezTo>
                <a:cubicBezTo>
                  <a:pt x="432" y="387"/>
                  <a:pt x="442" y="392"/>
                  <a:pt x="443" y="392"/>
                </a:cubicBezTo>
                <a:cubicBezTo>
                  <a:pt x="443" y="392"/>
                  <a:pt x="445" y="394"/>
                  <a:pt x="447" y="397"/>
                </a:cubicBezTo>
                <a:cubicBezTo>
                  <a:pt x="448" y="399"/>
                  <a:pt x="461" y="403"/>
                  <a:pt x="465" y="404"/>
                </a:cubicBezTo>
                <a:cubicBezTo>
                  <a:pt x="469" y="405"/>
                  <a:pt x="477" y="417"/>
                  <a:pt x="478" y="417"/>
                </a:cubicBezTo>
                <a:cubicBezTo>
                  <a:pt x="479" y="417"/>
                  <a:pt x="491" y="434"/>
                  <a:pt x="495" y="439"/>
                </a:cubicBezTo>
                <a:close/>
                <a:moveTo>
                  <a:pt x="83" y="293"/>
                </a:moveTo>
                <a:cubicBezTo>
                  <a:pt x="82" y="293"/>
                  <a:pt x="82" y="292"/>
                  <a:pt x="82" y="292"/>
                </a:cubicBezTo>
                <a:cubicBezTo>
                  <a:pt x="82" y="291"/>
                  <a:pt x="81" y="291"/>
                  <a:pt x="81" y="291"/>
                </a:cubicBezTo>
                <a:cubicBezTo>
                  <a:pt x="80" y="291"/>
                  <a:pt x="80" y="291"/>
                  <a:pt x="80" y="292"/>
                </a:cubicBezTo>
                <a:cubicBezTo>
                  <a:pt x="80" y="292"/>
                  <a:pt x="79" y="293"/>
                  <a:pt x="77" y="293"/>
                </a:cubicBezTo>
                <a:cubicBezTo>
                  <a:pt x="76" y="293"/>
                  <a:pt x="75" y="293"/>
                  <a:pt x="75" y="293"/>
                </a:cubicBezTo>
                <a:cubicBezTo>
                  <a:pt x="75" y="294"/>
                  <a:pt x="72" y="294"/>
                  <a:pt x="70" y="294"/>
                </a:cubicBezTo>
                <a:cubicBezTo>
                  <a:pt x="68" y="294"/>
                  <a:pt x="65" y="294"/>
                  <a:pt x="65" y="293"/>
                </a:cubicBezTo>
                <a:cubicBezTo>
                  <a:pt x="65" y="293"/>
                  <a:pt x="65" y="291"/>
                  <a:pt x="65" y="291"/>
                </a:cubicBezTo>
                <a:cubicBezTo>
                  <a:pt x="65" y="291"/>
                  <a:pt x="66" y="291"/>
                  <a:pt x="66" y="290"/>
                </a:cubicBezTo>
                <a:cubicBezTo>
                  <a:pt x="66" y="290"/>
                  <a:pt x="67" y="290"/>
                  <a:pt x="69" y="290"/>
                </a:cubicBezTo>
                <a:cubicBezTo>
                  <a:pt x="70" y="290"/>
                  <a:pt x="72" y="289"/>
                  <a:pt x="72" y="289"/>
                </a:cubicBezTo>
                <a:cubicBezTo>
                  <a:pt x="72" y="289"/>
                  <a:pt x="74" y="288"/>
                  <a:pt x="77" y="288"/>
                </a:cubicBezTo>
                <a:cubicBezTo>
                  <a:pt x="79" y="288"/>
                  <a:pt x="82" y="289"/>
                  <a:pt x="83" y="290"/>
                </a:cubicBezTo>
                <a:cubicBezTo>
                  <a:pt x="83" y="290"/>
                  <a:pt x="84" y="293"/>
                  <a:pt x="83" y="293"/>
                </a:cubicBezTo>
                <a:close/>
                <a:moveTo>
                  <a:pt x="80" y="242"/>
                </a:moveTo>
                <a:cubicBezTo>
                  <a:pt x="77" y="242"/>
                  <a:pt x="77" y="242"/>
                  <a:pt x="77" y="242"/>
                </a:cubicBezTo>
                <a:cubicBezTo>
                  <a:pt x="75" y="241"/>
                  <a:pt x="73" y="240"/>
                  <a:pt x="73" y="239"/>
                </a:cubicBezTo>
                <a:cubicBezTo>
                  <a:pt x="74" y="239"/>
                  <a:pt x="76" y="238"/>
                  <a:pt x="78" y="238"/>
                </a:cubicBezTo>
                <a:cubicBezTo>
                  <a:pt x="80" y="239"/>
                  <a:pt x="86" y="241"/>
                  <a:pt x="86" y="241"/>
                </a:cubicBezTo>
                <a:cubicBezTo>
                  <a:pt x="86" y="241"/>
                  <a:pt x="84" y="242"/>
                  <a:pt x="82" y="242"/>
                </a:cubicBezTo>
                <a:cubicBezTo>
                  <a:pt x="82" y="242"/>
                  <a:pt x="82" y="242"/>
                  <a:pt x="80" y="242"/>
                </a:cubicBezTo>
                <a:close/>
                <a:moveTo>
                  <a:pt x="112" y="382"/>
                </a:moveTo>
                <a:cubicBezTo>
                  <a:pt x="112" y="381"/>
                  <a:pt x="113" y="380"/>
                  <a:pt x="115" y="379"/>
                </a:cubicBezTo>
                <a:cubicBezTo>
                  <a:pt x="116" y="378"/>
                  <a:pt x="121" y="377"/>
                  <a:pt x="121" y="377"/>
                </a:cubicBezTo>
                <a:cubicBezTo>
                  <a:pt x="121" y="378"/>
                  <a:pt x="120" y="378"/>
                  <a:pt x="120" y="379"/>
                </a:cubicBezTo>
                <a:cubicBezTo>
                  <a:pt x="119" y="379"/>
                  <a:pt x="117" y="380"/>
                  <a:pt x="117" y="382"/>
                </a:cubicBezTo>
                <a:cubicBezTo>
                  <a:pt x="117" y="383"/>
                  <a:pt x="115" y="384"/>
                  <a:pt x="114" y="384"/>
                </a:cubicBezTo>
                <a:cubicBezTo>
                  <a:pt x="113" y="384"/>
                  <a:pt x="112" y="384"/>
                  <a:pt x="112" y="385"/>
                </a:cubicBezTo>
                <a:cubicBezTo>
                  <a:pt x="112" y="385"/>
                  <a:pt x="112" y="386"/>
                  <a:pt x="111" y="386"/>
                </a:cubicBezTo>
                <a:cubicBezTo>
                  <a:pt x="110" y="386"/>
                  <a:pt x="108" y="386"/>
                  <a:pt x="108" y="385"/>
                </a:cubicBezTo>
                <a:cubicBezTo>
                  <a:pt x="108" y="384"/>
                  <a:pt x="108" y="384"/>
                  <a:pt x="109" y="383"/>
                </a:cubicBezTo>
                <a:cubicBezTo>
                  <a:pt x="110" y="383"/>
                  <a:pt x="112" y="382"/>
                  <a:pt x="112" y="382"/>
                </a:cubicBezTo>
                <a:close/>
                <a:moveTo>
                  <a:pt x="122" y="375"/>
                </a:moveTo>
                <a:cubicBezTo>
                  <a:pt x="122" y="374"/>
                  <a:pt x="123" y="373"/>
                  <a:pt x="124" y="373"/>
                </a:cubicBezTo>
                <a:cubicBezTo>
                  <a:pt x="124" y="373"/>
                  <a:pt x="124" y="375"/>
                  <a:pt x="123" y="377"/>
                </a:cubicBezTo>
                <a:cubicBezTo>
                  <a:pt x="123" y="377"/>
                  <a:pt x="123" y="377"/>
                  <a:pt x="122" y="377"/>
                </a:cubicBezTo>
                <a:cubicBezTo>
                  <a:pt x="122" y="377"/>
                  <a:pt x="122" y="377"/>
                  <a:pt x="122" y="377"/>
                </a:cubicBezTo>
                <a:cubicBezTo>
                  <a:pt x="121" y="377"/>
                  <a:pt x="121" y="375"/>
                  <a:pt x="122" y="375"/>
                </a:cubicBezTo>
                <a:close/>
                <a:moveTo>
                  <a:pt x="125" y="372"/>
                </a:moveTo>
                <a:cubicBezTo>
                  <a:pt x="125" y="371"/>
                  <a:pt x="127" y="370"/>
                  <a:pt x="129" y="368"/>
                </a:cubicBezTo>
                <a:cubicBezTo>
                  <a:pt x="132" y="367"/>
                  <a:pt x="138" y="364"/>
                  <a:pt x="138" y="365"/>
                </a:cubicBezTo>
                <a:cubicBezTo>
                  <a:pt x="138" y="366"/>
                  <a:pt x="137" y="368"/>
                  <a:pt x="135" y="369"/>
                </a:cubicBezTo>
                <a:cubicBezTo>
                  <a:pt x="133" y="371"/>
                  <a:pt x="125" y="373"/>
                  <a:pt x="125" y="372"/>
                </a:cubicBezTo>
                <a:close/>
                <a:moveTo>
                  <a:pt x="154" y="122"/>
                </a:moveTo>
                <a:cubicBezTo>
                  <a:pt x="154" y="121"/>
                  <a:pt x="153" y="119"/>
                  <a:pt x="152" y="119"/>
                </a:cubicBezTo>
                <a:cubicBezTo>
                  <a:pt x="151" y="119"/>
                  <a:pt x="151" y="115"/>
                  <a:pt x="151" y="111"/>
                </a:cubicBezTo>
                <a:cubicBezTo>
                  <a:pt x="151" y="106"/>
                  <a:pt x="152" y="102"/>
                  <a:pt x="154" y="102"/>
                </a:cubicBezTo>
                <a:cubicBezTo>
                  <a:pt x="156" y="102"/>
                  <a:pt x="158" y="108"/>
                  <a:pt x="158" y="114"/>
                </a:cubicBezTo>
                <a:cubicBezTo>
                  <a:pt x="158" y="121"/>
                  <a:pt x="157" y="126"/>
                  <a:pt x="156" y="126"/>
                </a:cubicBezTo>
                <a:cubicBezTo>
                  <a:pt x="155" y="126"/>
                  <a:pt x="154" y="124"/>
                  <a:pt x="154" y="122"/>
                </a:cubicBezTo>
                <a:close/>
                <a:moveTo>
                  <a:pt x="164" y="32"/>
                </a:moveTo>
                <a:cubicBezTo>
                  <a:pt x="164" y="33"/>
                  <a:pt x="162" y="34"/>
                  <a:pt x="161" y="34"/>
                </a:cubicBezTo>
                <a:cubicBezTo>
                  <a:pt x="159" y="34"/>
                  <a:pt x="157" y="32"/>
                  <a:pt x="157" y="29"/>
                </a:cubicBezTo>
                <a:cubicBezTo>
                  <a:pt x="157" y="26"/>
                  <a:pt x="164" y="31"/>
                  <a:pt x="164" y="32"/>
                </a:cubicBezTo>
                <a:close/>
                <a:moveTo>
                  <a:pt x="207" y="163"/>
                </a:moveTo>
                <a:cubicBezTo>
                  <a:pt x="204" y="159"/>
                  <a:pt x="201" y="151"/>
                  <a:pt x="202" y="151"/>
                </a:cubicBezTo>
                <a:cubicBezTo>
                  <a:pt x="204" y="151"/>
                  <a:pt x="205" y="151"/>
                  <a:pt x="205" y="152"/>
                </a:cubicBezTo>
                <a:cubicBezTo>
                  <a:pt x="206" y="153"/>
                  <a:pt x="207" y="154"/>
                  <a:pt x="209" y="154"/>
                </a:cubicBezTo>
                <a:cubicBezTo>
                  <a:pt x="209" y="154"/>
                  <a:pt x="209" y="154"/>
                  <a:pt x="210" y="154"/>
                </a:cubicBezTo>
                <a:cubicBezTo>
                  <a:pt x="214" y="154"/>
                  <a:pt x="214" y="154"/>
                  <a:pt x="214" y="154"/>
                </a:cubicBezTo>
                <a:cubicBezTo>
                  <a:pt x="214" y="158"/>
                  <a:pt x="214" y="162"/>
                  <a:pt x="213" y="162"/>
                </a:cubicBezTo>
                <a:cubicBezTo>
                  <a:pt x="213" y="162"/>
                  <a:pt x="212" y="163"/>
                  <a:pt x="213" y="165"/>
                </a:cubicBezTo>
                <a:cubicBezTo>
                  <a:pt x="213" y="166"/>
                  <a:pt x="213" y="171"/>
                  <a:pt x="213" y="171"/>
                </a:cubicBezTo>
                <a:cubicBezTo>
                  <a:pt x="212" y="171"/>
                  <a:pt x="212" y="170"/>
                  <a:pt x="212" y="170"/>
                </a:cubicBezTo>
                <a:cubicBezTo>
                  <a:pt x="212" y="170"/>
                  <a:pt x="209" y="167"/>
                  <a:pt x="207" y="163"/>
                </a:cubicBezTo>
                <a:close/>
                <a:moveTo>
                  <a:pt x="210" y="30"/>
                </a:moveTo>
                <a:cubicBezTo>
                  <a:pt x="210" y="30"/>
                  <a:pt x="209" y="28"/>
                  <a:pt x="209" y="25"/>
                </a:cubicBezTo>
                <a:cubicBezTo>
                  <a:pt x="208" y="23"/>
                  <a:pt x="208" y="11"/>
                  <a:pt x="208" y="6"/>
                </a:cubicBezTo>
                <a:cubicBezTo>
                  <a:pt x="209" y="1"/>
                  <a:pt x="220" y="0"/>
                  <a:pt x="220" y="3"/>
                </a:cubicBezTo>
                <a:cubicBezTo>
                  <a:pt x="220" y="3"/>
                  <a:pt x="220" y="3"/>
                  <a:pt x="220" y="6"/>
                </a:cubicBezTo>
                <a:cubicBezTo>
                  <a:pt x="220" y="15"/>
                  <a:pt x="220" y="15"/>
                  <a:pt x="220" y="15"/>
                </a:cubicBezTo>
                <a:cubicBezTo>
                  <a:pt x="217" y="24"/>
                  <a:pt x="214" y="32"/>
                  <a:pt x="213" y="32"/>
                </a:cubicBezTo>
                <a:cubicBezTo>
                  <a:pt x="212" y="32"/>
                  <a:pt x="211" y="31"/>
                  <a:pt x="211" y="31"/>
                </a:cubicBezTo>
                <a:cubicBezTo>
                  <a:pt x="211" y="31"/>
                  <a:pt x="210" y="30"/>
                  <a:pt x="210" y="30"/>
                </a:cubicBezTo>
                <a:close/>
                <a:moveTo>
                  <a:pt x="215" y="142"/>
                </a:moveTo>
                <a:cubicBezTo>
                  <a:pt x="215" y="143"/>
                  <a:pt x="215" y="145"/>
                  <a:pt x="214" y="145"/>
                </a:cubicBezTo>
                <a:cubicBezTo>
                  <a:pt x="214" y="145"/>
                  <a:pt x="213" y="144"/>
                  <a:pt x="213" y="143"/>
                </a:cubicBezTo>
                <a:cubicBezTo>
                  <a:pt x="212" y="143"/>
                  <a:pt x="215" y="140"/>
                  <a:pt x="215" y="142"/>
                </a:cubicBezTo>
                <a:close/>
                <a:moveTo>
                  <a:pt x="221" y="153"/>
                </a:moveTo>
                <a:cubicBezTo>
                  <a:pt x="222" y="155"/>
                  <a:pt x="223" y="158"/>
                  <a:pt x="223" y="158"/>
                </a:cubicBezTo>
                <a:cubicBezTo>
                  <a:pt x="223" y="159"/>
                  <a:pt x="223" y="159"/>
                  <a:pt x="222" y="159"/>
                </a:cubicBezTo>
                <a:cubicBezTo>
                  <a:pt x="221" y="159"/>
                  <a:pt x="220" y="157"/>
                  <a:pt x="218" y="155"/>
                </a:cubicBezTo>
                <a:cubicBezTo>
                  <a:pt x="217" y="153"/>
                  <a:pt x="215" y="145"/>
                  <a:pt x="216" y="145"/>
                </a:cubicBezTo>
                <a:cubicBezTo>
                  <a:pt x="216" y="145"/>
                  <a:pt x="217" y="145"/>
                  <a:pt x="217" y="145"/>
                </a:cubicBezTo>
                <a:cubicBezTo>
                  <a:pt x="217" y="146"/>
                  <a:pt x="219" y="150"/>
                  <a:pt x="221" y="153"/>
                </a:cubicBezTo>
                <a:close/>
                <a:moveTo>
                  <a:pt x="220" y="460"/>
                </a:moveTo>
                <a:cubicBezTo>
                  <a:pt x="220" y="459"/>
                  <a:pt x="221" y="459"/>
                  <a:pt x="222" y="459"/>
                </a:cubicBezTo>
                <a:cubicBezTo>
                  <a:pt x="222" y="459"/>
                  <a:pt x="222" y="460"/>
                  <a:pt x="222" y="461"/>
                </a:cubicBezTo>
                <a:cubicBezTo>
                  <a:pt x="222" y="461"/>
                  <a:pt x="222" y="462"/>
                  <a:pt x="222" y="462"/>
                </a:cubicBezTo>
                <a:cubicBezTo>
                  <a:pt x="221" y="462"/>
                  <a:pt x="221" y="462"/>
                  <a:pt x="222" y="463"/>
                </a:cubicBezTo>
                <a:cubicBezTo>
                  <a:pt x="222" y="463"/>
                  <a:pt x="222" y="464"/>
                  <a:pt x="222" y="464"/>
                </a:cubicBezTo>
                <a:cubicBezTo>
                  <a:pt x="222" y="465"/>
                  <a:pt x="222" y="465"/>
                  <a:pt x="222" y="465"/>
                </a:cubicBezTo>
                <a:cubicBezTo>
                  <a:pt x="221" y="465"/>
                  <a:pt x="221" y="468"/>
                  <a:pt x="222" y="472"/>
                </a:cubicBezTo>
                <a:cubicBezTo>
                  <a:pt x="223" y="475"/>
                  <a:pt x="215" y="479"/>
                  <a:pt x="216" y="477"/>
                </a:cubicBezTo>
                <a:cubicBezTo>
                  <a:pt x="216" y="475"/>
                  <a:pt x="218" y="469"/>
                  <a:pt x="219" y="469"/>
                </a:cubicBezTo>
                <a:cubicBezTo>
                  <a:pt x="219" y="469"/>
                  <a:pt x="219" y="467"/>
                  <a:pt x="219" y="465"/>
                </a:cubicBezTo>
                <a:cubicBezTo>
                  <a:pt x="219" y="463"/>
                  <a:pt x="220" y="460"/>
                  <a:pt x="220" y="460"/>
                </a:cubicBezTo>
                <a:close/>
                <a:moveTo>
                  <a:pt x="225" y="162"/>
                </a:moveTo>
                <a:cubicBezTo>
                  <a:pt x="226" y="162"/>
                  <a:pt x="227" y="163"/>
                  <a:pt x="227" y="164"/>
                </a:cubicBezTo>
                <a:cubicBezTo>
                  <a:pt x="227" y="166"/>
                  <a:pt x="228" y="169"/>
                  <a:pt x="227" y="169"/>
                </a:cubicBezTo>
                <a:cubicBezTo>
                  <a:pt x="227" y="169"/>
                  <a:pt x="226" y="169"/>
                  <a:pt x="226" y="168"/>
                </a:cubicBezTo>
                <a:cubicBezTo>
                  <a:pt x="226" y="168"/>
                  <a:pt x="226" y="167"/>
                  <a:pt x="225" y="166"/>
                </a:cubicBezTo>
                <a:cubicBezTo>
                  <a:pt x="225" y="166"/>
                  <a:pt x="224" y="162"/>
                  <a:pt x="225" y="162"/>
                </a:cubicBezTo>
                <a:close/>
                <a:moveTo>
                  <a:pt x="247" y="485"/>
                </a:moveTo>
                <a:cubicBezTo>
                  <a:pt x="247" y="486"/>
                  <a:pt x="248" y="485"/>
                  <a:pt x="248" y="485"/>
                </a:cubicBezTo>
                <a:cubicBezTo>
                  <a:pt x="248" y="485"/>
                  <a:pt x="248" y="485"/>
                  <a:pt x="248" y="485"/>
                </a:cubicBezTo>
                <a:cubicBezTo>
                  <a:pt x="249" y="485"/>
                  <a:pt x="249" y="486"/>
                  <a:pt x="249" y="495"/>
                </a:cubicBezTo>
                <a:cubicBezTo>
                  <a:pt x="249" y="504"/>
                  <a:pt x="249" y="504"/>
                  <a:pt x="249" y="504"/>
                </a:cubicBezTo>
                <a:cubicBezTo>
                  <a:pt x="248" y="514"/>
                  <a:pt x="248" y="523"/>
                  <a:pt x="247" y="523"/>
                </a:cubicBezTo>
                <a:cubicBezTo>
                  <a:pt x="246" y="523"/>
                  <a:pt x="245" y="522"/>
                  <a:pt x="245" y="521"/>
                </a:cubicBezTo>
                <a:cubicBezTo>
                  <a:pt x="245" y="520"/>
                  <a:pt x="246" y="519"/>
                  <a:pt x="246" y="519"/>
                </a:cubicBezTo>
                <a:cubicBezTo>
                  <a:pt x="247" y="519"/>
                  <a:pt x="247" y="516"/>
                  <a:pt x="248" y="513"/>
                </a:cubicBezTo>
                <a:cubicBezTo>
                  <a:pt x="248" y="513"/>
                  <a:pt x="248" y="513"/>
                  <a:pt x="248" y="511"/>
                </a:cubicBezTo>
                <a:cubicBezTo>
                  <a:pt x="248" y="504"/>
                  <a:pt x="246" y="497"/>
                  <a:pt x="246" y="491"/>
                </a:cubicBezTo>
                <a:cubicBezTo>
                  <a:pt x="246" y="489"/>
                  <a:pt x="246" y="489"/>
                  <a:pt x="246" y="489"/>
                </a:cubicBezTo>
                <a:cubicBezTo>
                  <a:pt x="247" y="487"/>
                  <a:pt x="247" y="485"/>
                  <a:pt x="247" y="485"/>
                </a:cubicBezTo>
                <a:close/>
                <a:moveTo>
                  <a:pt x="250" y="434"/>
                </a:moveTo>
                <a:cubicBezTo>
                  <a:pt x="250" y="434"/>
                  <a:pt x="250" y="435"/>
                  <a:pt x="250" y="435"/>
                </a:cubicBezTo>
                <a:cubicBezTo>
                  <a:pt x="250" y="435"/>
                  <a:pt x="250" y="435"/>
                  <a:pt x="250" y="435"/>
                </a:cubicBezTo>
                <a:cubicBezTo>
                  <a:pt x="250" y="435"/>
                  <a:pt x="252" y="436"/>
                  <a:pt x="252" y="436"/>
                </a:cubicBezTo>
                <a:cubicBezTo>
                  <a:pt x="252" y="436"/>
                  <a:pt x="253" y="436"/>
                  <a:pt x="253" y="437"/>
                </a:cubicBezTo>
                <a:cubicBezTo>
                  <a:pt x="253" y="437"/>
                  <a:pt x="252" y="437"/>
                  <a:pt x="252" y="437"/>
                </a:cubicBezTo>
                <a:cubicBezTo>
                  <a:pt x="252" y="437"/>
                  <a:pt x="251" y="439"/>
                  <a:pt x="251" y="440"/>
                </a:cubicBezTo>
                <a:cubicBezTo>
                  <a:pt x="251" y="442"/>
                  <a:pt x="251" y="443"/>
                  <a:pt x="250" y="443"/>
                </a:cubicBezTo>
                <a:cubicBezTo>
                  <a:pt x="250" y="443"/>
                  <a:pt x="250" y="444"/>
                  <a:pt x="250" y="444"/>
                </a:cubicBezTo>
                <a:cubicBezTo>
                  <a:pt x="251" y="444"/>
                  <a:pt x="251" y="446"/>
                  <a:pt x="251" y="448"/>
                </a:cubicBezTo>
                <a:cubicBezTo>
                  <a:pt x="251" y="449"/>
                  <a:pt x="249" y="454"/>
                  <a:pt x="249" y="454"/>
                </a:cubicBezTo>
                <a:cubicBezTo>
                  <a:pt x="249" y="454"/>
                  <a:pt x="248" y="455"/>
                  <a:pt x="248" y="458"/>
                </a:cubicBezTo>
                <a:cubicBezTo>
                  <a:pt x="248" y="460"/>
                  <a:pt x="248" y="462"/>
                  <a:pt x="248" y="462"/>
                </a:cubicBezTo>
                <a:cubicBezTo>
                  <a:pt x="247" y="462"/>
                  <a:pt x="248" y="459"/>
                  <a:pt x="248" y="454"/>
                </a:cubicBezTo>
                <a:cubicBezTo>
                  <a:pt x="249" y="450"/>
                  <a:pt x="250" y="434"/>
                  <a:pt x="250" y="434"/>
                </a:cubicBezTo>
                <a:close/>
                <a:moveTo>
                  <a:pt x="273" y="507"/>
                </a:moveTo>
                <a:cubicBezTo>
                  <a:pt x="273" y="505"/>
                  <a:pt x="274" y="506"/>
                  <a:pt x="275" y="510"/>
                </a:cubicBezTo>
                <a:cubicBezTo>
                  <a:pt x="275" y="510"/>
                  <a:pt x="275" y="510"/>
                  <a:pt x="275" y="514"/>
                </a:cubicBezTo>
                <a:cubicBezTo>
                  <a:pt x="275" y="516"/>
                  <a:pt x="275" y="516"/>
                  <a:pt x="275" y="516"/>
                </a:cubicBezTo>
                <a:cubicBezTo>
                  <a:pt x="275" y="517"/>
                  <a:pt x="274" y="519"/>
                  <a:pt x="274" y="519"/>
                </a:cubicBezTo>
                <a:cubicBezTo>
                  <a:pt x="273" y="519"/>
                  <a:pt x="273" y="519"/>
                  <a:pt x="273" y="520"/>
                </a:cubicBezTo>
                <a:cubicBezTo>
                  <a:pt x="273" y="521"/>
                  <a:pt x="273" y="522"/>
                  <a:pt x="272" y="522"/>
                </a:cubicBezTo>
                <a:cubicBezTo>
                  <a:pt x="272" y="522"/>
                  <a:pt x="272" y="524"/>
                  <a:pt x="274" y="527"/>
                </a:cubicBezTo>
                <a:cubicBezTo>
                  <a:pt x="274" y="527"/>
                  <a:pt x="274" y="527"/>
                  <a:pt x="274" y="531"/>
                </a:cubicBezTo>
                <a:cubicBezTo>
                  <a:pt x="274" y="532"/>
                  <a:pt x="274" y="532"/>
                  <a:pt x="274" y="532"/>
                </a:cubicBezTo>
                <a:cubicBezTo>
                  <a:pt x="273" y="533"/>
                  <a:pt x="273" y="533"/>
                  <a:pt x="272" y="533"/>
                </a:cubicBezTo>
                <a:cubicBezTo>
                  <a:pt x="272" y="533"/>
                  <a:pt x="271" y="534"/>
                  <a:pt x="271" y="535"/>
                </a:cubicBezTo>
                <a:cubicBezTo>
                  <a:pt x="271" y="536"/>
                  <a:pt x="271" y="537"/>
                  <a:pt x="271" y="537"/>
                </a:cubicBezTo>
                <a:cubicBezTo>
                  <a:pt x="270" y="537"/>
                  <a:pt x="270" y="538"/>
                  <a:pt x="270" y="539"/>
                </a:cubicBezTo>
                <a:cubicBezTo>
                  <a:pt x="269" y="540"/>
                  <a:pt x="268" y="542"/>
                  <a:pt x="268" y="542"/>
                </a:cubicBezTo>
                <a:cubicBezTo>
                  <a:pt x="267" y="542"/>
                  <a:pt x="267" y="539"/>
                  <a:pt x="267" y="535"/>
                </a:cubicBezTo>
                <a:cubicBezTo>
                  <a:pt x="267" y="532"/>
                  <a:pt x="268" y="527"/>
                  <a:pt x="269" y="526"/>
                </a:cubicBezTo>
                <a:cubicBezTo>
                  <a:pt x="269" y="526"/>
                  <a:pt x="269" y="526"/>
                  <a:pt x="269" y="524"/>
                </a:cubicBezTo>
                <a:cubicBezTo>
                  <a:pt x="269" y="523"/>
                  <a:pt x="269" y="522"/>
                  <a:pt x="269" y="520"/>
                </a:cubicBezTo>
                <a:cubicBezTo>
                  <a:pt x="269" y="519"/>
                  <a:pt x="269" y="519"/>
                  <a:pt x="269" y="519"/>
                </a:cubicBezTo>
                <a:cubicBezTo>
                  <a:pt x="270" y="516"/>
                  <a:pt x="270" y="514"/>
                  <a:pt x="271" y="514"/>
                </a:cubicBezTo>
                <a:cubicBezTo>
                  <a:pt x="271" y="514"/>
                  <a:pt x="271" y="514"/>
                  <a:pt x="271" y="513"/>
                </a:cubicBezTo>
                <a:cubicBezTo>
                  <a:pt x="271" y="512"/>
                  <a:pt x="272" y="511"/>
                  <a:pt x="272" y="511"/>
                </a:cubicBezTo>
                <a:cubicBezTo>
                  <a:pt x="273" y="511"/>
                  <a:pt x="273" y="509"/>
                  <a:pt x="273" y="507"/>
                </a:cubicBezTo>
                <a:close/>
                <a:moveTo>
                  <a:pt x="276" y="488"/>
                </a:moveTo>
                <a:cubicBezTo>
                  <a:pt x="277" y="488"/>
                  <a:pt x="277" y="491"/>
                  <a:pt x="276" y="494"/>
                </a:cubicBezTo>
                <a:cubicBezTo>
                  <a:pt x="276" y="497"/>
                  <a:pt x="274" y="501"/>
                  <a:pt x="274" y="501"/>
                </a:cubicBezTo>
                <a:cubicBezTo>
                  <a:pt x="273" y="501"/>
                  <a:pt x="273" y="499"/>
                  <a:pt x="273" y="498"/>
                </a:cubicBezTo>
                <a:cubicBezTo>
                  <a:pt x="273" y="496"/>
                  <a:pt x="273" y="494"/>
                  <a:pt x="274" y="494"/>
                </a:cubicBezTo>
                <a:cubicBezTo>
                  <a:pt x="274" y="494"/>
                  <a:pt x="274" y="493"/>
                  <a:pt x="274" y="491"/>
                </a:cubicBezTo>
                <a:cubicBezTo>
                  <a:pt x="274" y="489"/>
                  <a:pt x="276" y="488"/>
                  <a:pt x="276" y="488"/>
                </a:cubicBezTo>
                <a:close/>
                <a:moveTo>
                  <a:pt x="305" y="516"/>
                </a:moveTo>
                <a:cubicBezTo>
                  <a:pt x="305" y="516"/>
                  <a:pt x="305" y="516"/>
                  <a:pt x="305" y="517"/>
                </a:cubicBezTo>
                <a:cubicBezTo>
                  <a:pt x="305" y="518"/>
                  <a:pt x="304" y="519"/>
                  <a:pt x="304" y="520"/>
                </a:cubicBezTo>
                <a:cubicBezTo>
                  <a:pt x="303" y="521"/>
                  <a:pt x="300" y="525"/>
                  <a:pt x="299" y="525"/>
                </a:cubicBezTo>
                <a:cubicBezTo>
                  <a:pt x="297" y="525"/>
                  <a:pt x="297" y="523"/>
                  <a:pt x="297" y="521"/>
                </a:cubicBezTo>
                <a:cubicBezTo>
                  <a:pt x="298" y="520"/>
                  <a:pt x="304" y="516"/>
                  <a:pt x="305" y="516"/>
                </a:cubicBezTo>
                <a:close/>
              </a:path>
            </a:pathLst>
          </a:custGeom>
          <a:solidFill>
            <a:schemeClr val="tx1">
              <a:lumMod val="75000"/>
              <a:alpha val="20000"/>
            </a:schemeClr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>
            <a:fillRect/>
          </a:stretch>
        </p:blipFill>
        <p:spPr/>
      </p:pic>
      <p:sp>
        <p:nvSpPr>
          <p:cNvPr id="8" name="Rectangle 7"/>
          <p:cNvSpPr/>
          <p:nvPr/>
        </p:nvSpPr>
        <p:spPr>
          <a:xfrm>
            <a:off x="0" y="-81776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9338" y="1049338"/>
            <a:ext cx="10093325" cy="475932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 rot="10800000">
            <a:off x="1587549" y="3033711"/>
            <a:ext cx="8678602" cy="790575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2"/>
              </a:solidFill>
            </a:endParaRPr>
          </a:p>
        </p:txBody>
      </p:sp>
      <p:sp>
        <p:nvSpPr>
          <p:cNvPr id="70662" name="Title 14"/>
          <p:cNvSpPr txBox="1">
            <a:spLocks/>
          </p:cNvSpPr>
          <p:nvPr/>
        </p:nvSpPr>
        <p:spPr bwMode="auto">
          <a:xfrm>
            <a:off x="1542190" y="2940586"/>
            <a:ext cx="8829798" cy="975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400" b="1" dirty="0">
                <a:solidFill>
                  <a:schemeClr val="bg2"/>
                </a:solidFill>
              </a:rPr>
              <a:t>Communication </a:t>
            </a:r>
          </a:p>
        </p:txBody>
      </p:sp>
    </p:spTree>
    <p:extLst>
      <p:ext uri="{BB962C8B-B14F-4D97-AF65-F5344CB8AC3E}">
        <p14:creationId xmlns:p14="http://schemas.microsoft.com/office/powerpoint/2010/main" val="2928052994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>
          <a:xfrm>
            <a:off x="396875" y="654050"/>
            <a:ext cx="10515600" cy="831850"/>
          </a:xfrm>
        </p:spPr>
        <p:txBody>
          <a:bodyPr/>
          <a:lstStyle/>
          <a:p>
            <a:r>
              <a:rPr lang="en-US" altLang="en-US" dirty="0"/>
              <a:t>No one like surprises on game day…</a:t>
            </a:r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396875" y="2298700"/>
            <a:ext cx="3821113" cy="223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ID" altLang="en-US" sz="2400" dirty="0"/>
              <a:t>Communicate early and often with everyone associated with your next contest.  </a:t>
            </a:r>
          </a:p>
        </p:txBody>
      </p:sp>
      <p:sp>
        <p:nvSpPr>
          <p:cNvPr id="7" name="Rectangle 6"/>
          <p:cNvSpPr/>
          <p:nvPr/>
        </p:nvSpPr>
        <p:spPr>
          <a:xfrm>
            <a:off x="8307387" y="2278063"/>
            <a:ext cx="3334485" cy="248722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4651375" y="2278063"/>
            <a:ext cx="3318435" cy="2269488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12" name="Rectangle 11"/>
          <p:cNvSpPr/>
          <p:nvPr/>
        </p:nvSpPr>
        <p:spPr>
          <a:xfrm>
            <a:off x="4684228" y="4765287"/>
            <a:ext cx="3196121" cy="164178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4995746" y="2298700"/>
            <a:ext cx="2974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2400" b="1" dirty="0">
                <a:solidFill>
                  <a:schemeClr val="bg2"/>
                </a:solidFill>
                <a:latin typeface="+mj-lt"/>
              </a:rPr>
              <a:t>Opposing School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44001" y="2249088"/>
            <a:ext cx="14422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2400" b="1" dirty="0">
                <a:solidFill>
                  <a:schemeClr val="accent1"/>
                </a:solidFill>
                <a:latin typeface="+mj-lt"/>
              </a:rPr>
              <a:t>Officials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95746" y="4739626"/>
            <a:ext cx="288460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2000" b="1" dirty="0">
                <a:solidFill>
                  <a:schemeClr val="accent1"/>
                </a:solidFill>
                <a:latin typeface="+mj-lt"/>
              </a:rPr>
              <a:t>Media, CIF &amp; Others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84228" y="2679699"/>
            <a:ext cx="3196122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What do they need to know?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What will their needs be on game day?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How can you help them have a positive experience at your school?</a:t>
            </a:r>
            <a:endParaRPr lang="id-ID" sz="14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03197" y="2594584"/>
            <a:ext cx="3052203" cy="2118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Entrance to facilities, parking, dressing room, showers, exit.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Pregame meeting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Halftime and postgame…</a:t>
            </a:r>
            <a:endParaRPr lang="id-ID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84227" y="5165397"/>
            <a:ext cx="3196122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Parking, sideline access, press box?  Have a plan in place be flexible</a:t>
            </a:r>
            <a:endParaRPr lang="id-ID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E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>
            <a:fillRect/>
          </a:stretch>
        </p:blipFill>
        <p:spPr/>
      </p:pic>
      <p:sp>
        <p:nvSpPr>
          <p:cNvPr id="17" name="Rectangle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-33338" y="5556250"/>
            <a:ext cx="946785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298238" y="5556250"/>
            <a:ext cx="13335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28127" y="574492"/>
            <a:ext cx="943457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b="1" u="sng" dirty="0"/>
              <a:t>Communication </a:t>
            </a:r>
            <a:r>
              <a:rPr lang="en-US" sz="2800" b="1" u="sng" dirty="0" err="1"/>
              <a:t>Cont</a:t>
            </a:r>
            <a:r>
              <a:rPr lang="en-US" sz="2800" b="1" u="sng" dirty="0"/>
              <a:t>…</a:t>
            </a:r>
            <a:endParaRPr lang="en-US" sz="2800" dirty="0"/>
          </a:p>
          <a:p>
            <a:r>
              <a:rPr lang="en-US" sz="2400" dirty="0"/>
              <a:t>AD Communication-Cell Phone Numbers</a:t>
            </a:r>
          </a:p>
          <a:p>
            <a:r>
              <a:rPr lang="en-US" sz="2400" dirty="0"/>
              <a:t>Bus Parking</a:t>
            </a:r>
          </a:p>
          <a:p>
            <a:r>
              <a:rPr lang="en-US" sz="2400" dirty="0"/>
              <a:t>Visitor VIP Supervision Pass List</a:t>
            </a:r>
          </a:p>
          <a:p>
            <a:r>
              <a:rPr lang="en-US" sz="2400" dirty="0"/>
              <a:t>Team Escort/Introduction</a:t>
            </a:r>
          </a:p>
          <a:p>
            <a:r>
              <a:rPr lang="en-US" sz="2400" dirty="0"/>
              <a:t>Team Entrance to facility</a:t>
            </a:r>
          </a:p>
          <a:p>
            <a:r>
              <a:rPr lang="en-US" sz="2400" dirty="0"/>
              <a:t>Supervision logistics before, during, after the contest</a:t>
            </a:r>
          </a:p>
          <a:p>
            <a:r>
              <a:rPr lang="en-US" sz="2400" dirty="0"/>
              <a:t>Special requests/needs for the contest</a:t>
            </a:r>
          </a:p>
          <a:p>
            <a:r>
              <a:rPr lang="en-US" sz="2400" dirty="0"/>
              <a:t>And the list goes on and on and on…</a:t>
            </a: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>
          <a:xfrm>
            <a:off x="396875" y="654050"/>
            <a:ext cx="10515600" cy="831850"/>
          </a:xfrm>
        </p:spPr>
        <p:txBody>
          <a:bodyPr/>
          <a:lstStyle/>
          <a:p>
            <a:pPr algn="ctr"/>
            <a:r>
              <a:rPr lang="en-ID" altLang="en-US" dirty="0"/>
              <a:t>		Expectations	</a:t>
            </a:r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5679688" y="2264615"/>
            <a:ext cx="4802458" cy="132601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1062037" y="2184401"/>
            <a:ext cx="4521007" cy="1413368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9" name="Rectangle 8"/>
          <p:cNvSpPr/>
          <p:nvPr/>
        </p:nvSpPr>
        <p:spPr>
          <a:xfrm>
            <a:off x="5820937" y="3909060"/>
            <a:ext cx="4698380" cy="1699746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 dirty="0"/>
          </a:p>
        </p:txBody>
      </p:sp>
      <p:sp>
        <p:nvSpPr>
          <p:cNvPr id="12" name="Rectangle 11"/>
          <p:cNvSpPr/>
          <p:nvPr/>
        </p:nvSpPr>
        <p:spPr>
          <a:xfrm>
            <a:off x="1062037" y="3883303"/>
            <a:ext cx="4521007" cy="172550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1754458" y="2184401"/>
            <a:ext cx="31074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2400" b="1" dirty="0">
                <a:solidFill>
                  <a:schemeClr val="bg2"/>
                </a:solidFill>
                <a:latin typeface="+mj-lt"/>
              </a:rPr>
              <a:t>Service Oriented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75864" y="2264616"/>
            <a:ext cx="30777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2400" b="1" dirty="0">
                <a:solidFill>
                  <a:schemeClr val="accent1"/>
                </a:solidFill>
                <a:latin typeface="+mj-lt"/>
              </a:rPr>
              <a:t>STUDENTS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42947" y="3883303"/>
            <a:ext cx="33156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2400" b="1" dirty="0">
                <a:solidFill>
                  <a:schemeClr val="accent1"/>
                </a:solidFill>
                <a:latin typeface="+mj-lt"/>
              </a:rPr>
              <a:t>TEACHERS/STAFF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79688" y="4029307"/>
            <a:ext cx="46983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2400" b="1" dirty="0">
                <a:solidFill>
                  <a:schemeClr val="bg2"/>
                </a:solidFill>
                <a:latin typeface="+mj-lt"/>
              </a:rPr>
              <a:t>Clear Expectations for everyone is a consistent, on-going process for all</a:t>
            </a:r>
          </a:p>
        </p:txBody>
      </p:sp>
      <p:sp>
        <p:nvSpPr>
          <p:cNvPr id="21" name="TextBox 20"/>
          <p:cNvSpPr txBox="1"/>
          <p:nvPr/>
        </p:nvSpPr>
        <p:spPr>
          <a:xfrm flipH="1">
            <a:off x="1062035" y="2717006"/>
            <a:ext cx="4384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Event Staff, ticket sellers, security, announcers, custodial</a:t>
            </a:r>
            <a:endParaRPr lang="id-ID" sz="24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20937" y="2505307"/>
            <a:ext cx="45571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Behavior, signage, chanting, social media</a:t>
            </a:r>
            <a:endParaRPr lang="id-ID" sz="24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2034" y="4200293"/>
            <a:ext cx="4491273" cy="1001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solidFill>
                  <a:schemeClr val="bg2"/>
                </a:solidFill>
              </a:rPr>
              <a:t>Supervision, modeling, mentoring students and parents in attendance</a:t>
            </a:r>
            <a:endParaRPr lang="id-ID" sz="21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84764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7999" y="1485900"/>
            <a:ext cx="10903415" cy="472768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059" name="Title 4"/>
          <p:cNvSpPr>
            <a:spLocks noGrp="1"/>
          </p:cNvSpPr>
          <p:nvPr>
            <p:ph type="title"/>
          </p:nvPr>
        </p:nvSpPr>
        <p:spPr>
          <a:xfrm>
            <a:off x="396875" y="654050"/>
            <a:ext cx="10515600" cy="831850"/>
          </a:xfrm>
        </p:spPr>
        <p:txBody>
          <a:bodyPr/>
          <a:lstStyle/>
          <a:p>
            <a:r>
              <a:rPr lang="en-US" altLang="en-US" dirty="0"/>
              <a:t>You Be Responsible for You..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6875" y="290513"/>
            <a:ext cx="1643063" cy="396875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2"/>
              </a:solidFill>
            </a:endParaRPr>
          </a:p>
        </p:txBody>
      </p:sp>
      <p:sp>
        <p:nvSpPr>
          <p:cNvPr id="45061" name="Title 14"/>
          <p:cNvSpPr txBox="1">
            <a:spLocks/>
          </p:cNvSpPr>
          <p:nvPr/>
        </p:nvSpPr>
        <p:spPr bwMode="auto">
          <a:xfrm>
            <a:off x="287337" y="290513"/>
            <a:ext cx="667845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ID" altLang="en-US" sz="3200" b="1" dirty="0"/>
              <a:t>Sportsmanship</a:t>
            </a:r>
            <a:endParaRPr lang="en-US" altLang="en-US" sz="3200" b="1" dirty="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08000" y="1561172"/>
            <a:ext cx="1080677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i="1" dirty="0"/>
              <a:t>Sportsmanship is everyone’s responsibility</a:t>
            </a:r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400" i="1" dirty="0"/>
              <a:t>Be responsible for your fans, students, coaches no matter home or away</a:t>
            </a:r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i="1" dirty="0"/>
              <a:t>Control what you can, ask for assistance if you need to</a:t>
            </a:r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3200" i="1" dirty="0"/>
              <a:t>Mistakes will happen, how will you handle them?</a:t>
            </a:r>
          </a:p>
          <a:p>
            <a:pPr marL="1028700" lvl="1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400" i="1" dirty="0"/>
              <a:t>Student leadership opportunities</a:t>
            </a:r>
          </a:p>
          <a:p>
            <a:pPr marL="1028700" lvl="1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400" i="1" dirty="0"/>
              <a:t>Booster or parent meetings</a:t>
            </a:r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i="1" dirty="0"/>
              <a:t>Debrief, make changes and move on</a:t>
            </a:r>
          </a:p>
          <a:p>
            <a:pPr eaLnBrk="1" hangingPunct="1">
              <a:lnSpc>
                <a:spcPct val="150000"/>
              </a:lnSpc>
            </a:pPr>
            <a:endParaRPr lang="en-US" altLang="en-US" i="1" dirty="0"/>
          </a:p>
          <a:p>
            <a:pPr marL="285750" indent="-285750" eaLnBrk="1" hangingPunct="1">
              <a:lnSpc>
                <a:spcPct val="150000"/>
              </a:lnSpc>
              <a:buFont typeface="Arial"/>
              <a:buChar char="•"/>
            </a:pPr>
            <a:endParaRPr lang="id-ID" altLang="en-US" i="1" dirty="0"/>
          </a:p>
        </p:txBody>
      </p:sp>
    </p:spTree>
    <p:extLst>
      <p:ext uri="{BB962C8B-B14F-4D97-AF65-F5344CB8AC3E}">
        <p14:creationId xmlns:p14="http://schemas.microsoft.com/office/powerpoint/2010/main" val="6667645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>
            <a:fillRect/>
          </a:stretch>
        </p:blipFill>
        <p:spPr/>
      </p:pic>
      <p:sp>
        <p:nvSpPr>
          <p:cNvPr id="17" name="Rectangle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-33338" y="5556250"/>
            <a:ext cx="946785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298238" y="5556250"/>
            <a:ext cx="13335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28127" y="574492"/>
            <a:ext cx="94345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b="1" u="sng" dirty="0"/>
              <a:t>Sportsmanship </a:t>
            </a:r>
            <a:r>
              <a:rPr lang="en-US" sz="2800" b="1" u="sng" dirty="0" err="1"/>
              <a:t>Cont</a:t>
            </a:r>
            <a:r>
              <a:rPr lang="en-US" sz="2800" b="1" u="sng" dirty="0"/>
              <a:t>…</a:t>
            </a:r>
            <a:endParaRPr lang="en-US" sz="2800" dirty="0"/>
          </a:p>
          <a:p>
            <a:pPr marL="0" indent="0">
              <a:buNone/>
            </a:pPr>
            <a:r>
              <a:rPr lang="en-US" sz="2600" dirty="0"/>
              <a:t>*Cheer/Song-Banners, run </a:t>
            </a:r>
            <a:r>
              <a:rPr lang="en-US" sz="2600" dirty="0" err="1"/>
              <a:t>thru’s</a:t>
            </a:r>
            <a:r>
              <a:rPr lang="en-US" sz="2600" dirty="0"/>
              <a:t> are never shown to visiting team and fans</a:t>
            </a:r>
          </a:p>
          <a:p>
            <a:pPr marL="0" indent="0">
              <a:buNone/>
            </a:pPr>
            <a:r>
              <a:rPr lang="en-US" sz="2600" dirty="0"/>
              <a:t>*Stadium/Facility signage references Centennial only</a:t>
            </a:r>
          </a:p>
          <a:p>
            <a:pPr marL="0" indent="0">
              <a:buNone/>
            </a:pPr>
            <a:r>
              <a:rPr lang="en-US" sz="2600" dirty="0"/>
              <a:t>*Announcer is as fair and unbiased verbally as possible</a:t>
            </a:r>
          </a:p>
          <a:p>
            <a:pPr marL="0" indent="0">
              <a:buNone/>
            </a:pPr>
            <a:r>
              <a:rPr lang="en-US" sz="2600" dirty="0"/>
              <a:t>*Band plays only when appropriate and only for Centennial</a:t>
            </a:r>
          </a:p>
          <a:p>
            <a:pPr marL="0" indent="0">
              <a:buNone/>
            </a:pPr>
            <a:r>
              <a:rPr lang="en-US" sz="2600" dirty="0"/>
              <a:t>*Coaches are expected to reach out to opposing school in advance of the event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039467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>
            <a:fillRect/>
          </a:stretch>
        </p:blipFill>
        <p:spPr/>
      </p:pic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9338" y="1049338"/>
            <a:ext cx="10093325" cy="475932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 rot="10800000">
            <a:off x="1587549" y="3033711"/>
            <a:ext cx="8678602" cy="790575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2"/>
              </a:solidFill>
            </a:endParaRPr>
          </a:p>
        </p:txBody>
      </p:sp>
      <p:sp>
        <p:nvSpPr>
          <p:cNvPr id="70662" name="Title 14"/>
          <p:cNvSpPr txBox="1">
            <a:spLocks/>
          </p:cNvSpPr>
          <p:nvPr/>
        </p:nvSpPr>
        <p:spPr bwMode="auto">
          <a:xfrm>
            <a:off x="1542190" y="2940586"/>
            <a:ext cx="8829798" cy="975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ind"/>
              </a:defRPr>
            </a:lvl1pPr>
            <a:lvl2pPr marL="742950" indent="-285750">
              <a:defRPr>
                <a:solidFill>
                  <a:schemeClr val="tx1"/>
                </a:solidFill>
                <a:latin typeface="Hind"/>
              </a:defRPr>
            </a:lvl2pPr>
            <a:lvl3pPr marL="1143000" indent="-228600">
              <a:defRPr>
                <a:solidFill>
                  <a:schemeClr val="tx1"/>
                </a:solidFill>
                <a:latin typeface="Hind"/>
              </a:defRPr>
            </a:lvl3pPr>
            <a:lvl4pPr marL="1600200" indent="-228600">
              <a:defRPr>
                <a:solidFill>
                  <a:schemeClr val="tx1"/>
                </a:solidFill>
                <a:latin typeface="Hind"/>
              </a:defRPr>
            </a:lvl4pPr>
            <a:lvl5pPr marL="2057400" indent="-228600">
              <a:defRPr>
                <a:solidFill>
                  <a:schemeClr val="tx1"/>
                </a:solidFill>
                <a:latin typeface="Hind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400" b="1" dirty="0">
                <a:solidFill>
                  <a:schemeClr val="bg2"/>
                </a:solidFill>
              </a:rPr>
              <a:t>Crowd Control </a:t>
            </a:r>
          </a:p>
        </p:txBody>
      </p:sp>
    </p:spTree>
    <p:extLst>
      <p:ext uri="{BB962C8B-B14F-4D97-AF65-F5344CB8AC3E}">
        <p14:creationId xmlns:p14="http://schemas.microsoft.com/office/powerpoint/2010/main" val="2535494043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Maxpoint Red Dark">
      <a:dk1>
        <a:srgbClr val="FFFFFF"/>
      </a:dk1>
      <a:lt1>
        <a:srgbClr val="3F3F3F"/>
      </a:lt1>
      <a:dk2>
        <a:srgbClr val="313C41"/>
      </a:dk2>
      <a:lt2>
        <a:srgbClr val="FFFFFF"/>
      </a:lt2>
      <a:accent1>
        <a:srgbClr val="F83529"/>
      </a:accent1>
      <a:accent2>
        <a:srgbClr val="E9292F"/>
      </a:accent2>
      <a:accent3>
        <a:srgbClr val="BB2326"/>
      </a:accent3>
      <a:accent4>
        <a:srgbClr val="8C0C04"/>
      </a:accent4>
      <a:accent5>
        <a:srgbClr val="690902"/>
      </a:accent5>
      <a:accent6>
        <a:srgbClr val="BA1318"/>
      </a:accent6>
      <a:hlink>
        <a:srgbClr val="690902"/>
      </a:hlink>
      <a:folHlink>
        <a:srgbClr val="FEC037"/>
      </a:folHlink>
    </a:clrScheme>
    <a:fontScheme name="Custom 19">
      <a:majorFont>
        <a:latin typeface="Hind"/>
        <a:ea typeface=""/>
        <a:cs typeface=""/>
      </a:majorFont>
      <a:minorFont>
        <a:latin typeface="Hi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3424</TotalTime>
  <Words>614</Words>
  <Application>Microsoft Office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Hind</vt:lpstr>
      <vt:lpstr>Poppins Light</vt:lpstr>
      <vt:lpstr>Office Theme</vt:lpstr>
      <vt:lpstr>Game Management</vt:lpstr>
      <vt:lpstr>PowerPoint Presentation</vt:lpstr>
      <vt:lpstr>PowerPoint Presentation</vt:lpstr>
      <vt:lpstr>No one like surprises on game day…</vt:lpstr>
      <vt:lpstr>PowerPoint Presentation</vt:lpstr>
      <vt:lpstr>  Expectations </vt:lpstr>
      <vt:lpstr>You Be Responsible for You..</vt:lpstr>
      <vt:lpstr>PowerPoint Presentation</vt:lpstr>
      <vt:lpstr>PowerPoint Presentation</vt:lpstr>
      <vt:lpstr>Crowd Control</vt:lpstr>
      <vt:lpstr>PowerPoint Presentation</vt:lpstr>
      <vt:lpstr>Challenges will occur, how will you deal with them?</vt:lpstr>
      <vt:lpstr>Every event is different, treat them that way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Ilhamsyah</dc:creator>
  <cp:lastModifiedBy>Glenn Martinez</cp:lastModifiedBy>
  <cp:revision>202</cp:revision>
  <dcterms:created xsi:type="dcterms:W3CDTF">2016-08-05T05:40:27Z</dcterms:created>
  <dcterms:modified xsi:type="dcterms:W3CDTF">2017-10-19T17:15:17Z</dcterms:modified>
</cp:coreProperties>
</file>