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ssaic Gates" initials="" lastIdx="1" clrIdx="0"/>
  <p:cmAuthor id="1" name="Brandon Martinez"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43" d="100"/>
          <a:sy n="143" d="100"/>
        </p:scale>
        <p:origin x="684" y="10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10-19T08:25:12.975" idx="1">
    <p:pos x="6000" y="0"/>
    <p:text>We need pictures for every slide...</p:text>
  </p:cm>
  <p:cm authorId="1" dt="2016-10-19T08:25:12.975" idx="1">
    <p:pos x="6000" y="100"/>
    <p:text>Of course and reduction of text. I'll have revised version. Will send invite to meet later today.
Sent using OWA for iPhone
________________________________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709933855"/>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Boyte calls it trust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Consistently get students and community warmed up for larger events through other events such as lunch on the lawn, flat griffin.  All these relationships support the experiences.  Lunch on the lawn vs. lunch at the game.  We do activities to be able to do larger activities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Now that we have relationships and shared common experiences, we are connected and can come together as a community.  When you build relationships the expectations change on campus.  People want to further the relatioships they have.  They want to be a part of the events and the community.  There is a foundation that allows us to participate in common experiences.  The culture is created where we attend school activities.  People come because we have relationships.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branding= windscreen</a:t>
            </a:r>
          </a:p>
          <a:p>
            <a:pPr lvl="0">
              <a:spcBef>
                <a:spcPts val="0"/>
              </a:spcBef>
              <a:buNone/>
            </a:pPr>
            <a:r>
              <a:rPr lang="en"/>
              <a:t>Make staff famous= door signs</a:t>
            </a:r>
          </a:p>
          <a:p>
            <a:pPr lvl="0">
              <a:spcBef>
                <a:spcPts val="0"/>
              </a:spcBef>
              <a:buNone/>
            </a:pPr>
            <a:r>
              <a:rPr lang="en"/>
              <a:t>Community- social media, newsletter, hype after events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spcAft>
                <a:spcPts val="1600"/>
              </a:spcAft>
              <a:buNone/>
            </a:pPr>
            <a:r>
              <a:rPr lang="en" sz="1400">
                <a:solidFill>
                  <a:schemeClr val="dk2"/>
                </a:solidFill>
                <a:latin typeface="Proxima Nova"/>
                <a:ea typeface="Proxima Nova"/>
                <a:cs typeface="Proxima Nova"/>
                <a:sym typeface="Proxima Nova"/>
              </a:rPr>
              <a:t>Strategies for establishing the foundations of school culture</a:t>
            </a:r>
          </a:p>
          <a:p>
            <a:pPr lvl="0">
              <a:lnSpc>
                <a:spcPct val="115000"/>
              </a:lnSpc>
              <a:spcBef>
                <a:spcPts val="0"/>
              </a:spcBef>
              <a:spcAft>
                <a:spcPts val="1600"/>
              </a:spcAft>
              <a:buNone/>
            </a:pPr>
            <a:r>
              <a:rPr lang="en" sz="1400">
                <a:solidFill>
                  <a:schemeClr val="dk2"/>
                </a:solidFill>
                <a:latin typeface="Proxima Nova"/>
                <a:ea typeface="Proxima Nova"/>
                <a:cs typeface="Proxima Nova"/>
                <a:sym typeface="Proxima Nova"/>
              </a:rPr>
              <a:t>Learn strategies for communicating with stakeholders.</a:t>
            </a:r>
          </a:p>
          <a:p>
            <a:pPr lvl="0">
              <a:lnSpc>
                <a:spcPct val="115000"/>
              </a:lnSpc>
              <a:spcBef>
                <a:spcPts val="0"/>
              </a:spcBef>
              <a:spcAft>
                <a:spcPts val="1600"/>
              </a:spcAft>
              <a:buNone/>
            </a:pPr>
            <a:r>
              <a:rPr lang="en" sz="1400">
                <a:solidFill>
                  <a:schemeClr val="dk2"/>
                </a:solidFill>
                <a:latin typeface="Proxima Nova"/>
                <a:ea typeface="Proxima Nova"/>
                <a:cs typeface="Proxima Nova"/>
                <a:sym typeface="Proxima Nova"/>
              </a:rPr>
              <a:t>Learn strategies for increasing student attendance and participation at athletic events.</a:t>
            </a:r>
          </a:p>
          <a:p>
            <a:pPr lvl="0">
              <a:lnSpc>
                <a:spcPct val="115000"/>
              </a:lnSpc>
              <a:spcBef>
                <a:spcPts val="0"/>
              </a:spcBef>
              <a:spcAft>
                <a:spcPts val="1600"/>
              </a:spcAft>
              <a:buNone/>
            </a:pPr>
            <a:r>
              <a:rPr lang="en" sz="1400">
                <a:solidFill>
                  <a:schemeClr val="dk2"/>
                </a:solidFill>
                <a:latin typeface="Proxima Nova"/>
                <a:ea typeface="Proxima Nova"/>
                <a:cs typeface="Proxima Nova"/>
                <a:sym typeface="Proxima Nova"/>
              </a:rPr>
              <a:t>Learn strategies for elevating all sports.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Urgency priority need want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Relationships are everything, opportunities to create relationships are everything else</a:t>
            </a:r>
          </a:p>
          <a:p>
            <a:pPr lvl="0">
              <a:spcBef>
                <a:spcPts val="0"/>
              </a:spcBef>
              <a:buNone/>
            </a:pPr>
            <a:r>
              <a:rPr lang="en"/>
              <a:t>Opportunities for people to listen to each other</a:t>
            </a:r>
          </a:p>
          <a:p>
            <a:pPr lvl="0">
              <a:spcBef>
                <a:spcPts val="0"/>
              </a:spcBef>
              <a:buNone/>
            </a:pPr>
            <a:r>
              <a:rPr lang="en"/>
              <a:t>Marshmellow challenge pictures, drones</a:t>
            </a:r>
          </a:p>
          <a:p>
            <a:pPr lvl="0">
              <a:spcBef>
                <a:spcPts val="0"/>
              </a:spcBef>
              <a:buNone/>
            </a:pPr>
            <a:r>
              <a:rPr lang="en"/>
              <a:t>Follow us pic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cxnSp>
        <p:nvCxnSpPr>
          <p:cNvPr id="10" name="Shape 10"/>
          <p:cNvCxnSpPr/>
          <p:nvPr/>
        </p:nvCxnSpPr>
        <p:spPr>
          <a:xfrm>
            <a:off x="4278300" y="2751162"/>
            <a:ext cx="587400" cy="0"/>
          </a:xfrm>
          <a:prstGeom prst="straightConnector1">
            <a:avLst/>
          </a:prstGeom>
          <a:noFill/>
          <a:ln w="76200" cap="flat" cmpd="sng">
            <a:solidFill>
              <a:schemeClr val="dk1"/>
            </a:solidFill>
            <a:prstDash val="solid"/>
            <a:round/>
            <a:headEnd type="none" w="med" len="med"/>
            <a:tailEnd type="none" w="med" len="med"/>
          </a:ln>
        </p:spPr>
      </p:cxnSp>
      <p:sp>
        <p:nvSpPr>
          <p:cNvPr id="11" name="Shape 11"/>
          <p:cNvSpPr txBox="1">
            <a:spLocks noGrp="1"/>
          </p:cNvSpPr>
          <p:nvPr>
            <p:ph type="ctrTitle"/>
          </p:nvPr>
        </p:nvSpPr>
        <p:spPr>
          <a:xfrm>
            <a:off x="311700" y="595975"/>
            <a:ext cx="8520600" cy="1957800"/>
          </a:xfrm>
          <a:prstGeom prst="rect">
            <a:avLst/>
          </a:prstGeom>
        </p:spPr>
        <p:txBody>
          <a:bodyPr lIns="91425" tIns="91425" rIns="91425" bIns="91425" anchor="b" anchorCtr="0"/>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a:endParaRPr/>
          </a:p>
        </p:txBody>
      </p:sp>
      <p:sp>
        <p:nvSpPr>
          <p:cNvPr id="12" name="Shape 12"/>
          <p:cNvSpPr txBox="1">
            <a:spLocks noGrp="1"/>
          </p:cNvSpPr>
          <p:nvPr>
            <p:ph type="subTitle" idx="1"/>
          </p:nvPr>
        </p:nvSpPr>
        <p:spPr>
          <a:xfrm>
            <a:off x="311700" y="3165823"/>
            <a:ext cx="8520600" cy="7335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400"/>
            </a:lvl1pPr>
            <a:lvl2pPr lvl="1" algn="ctr">
              <a:lnSpc>
                <a:spcPct val="100000"/>
              </a:lnSpc>
              <a:spcBef>
                <a:spcPts val="0"/>
              </a:spcBef>
              <a:spcAft>
                <a:spcPts val="0"/>
              </a:spcAft>
              <a:buSzPct val="100000"/>
              <a:buNone/>
              <a:defRPr sz="2400"/>
            </a:lvl2pPr>
            <a:lvl3pPr lvl="2" algn="ctr">
              <a:lnSpc>
                <a:spcPct val="100000"/>
              </a:lnSpc>
              <a:spcBef>
                <a:spcPts val="0"/>
              </a:spcBef>
              <a:spcAft>
                <a:spcPts val="0"/>
              </a:spcAft>
              <a:buSzPct val="100000"/>
              <a:buNone/>
              <a:defRPr sz="2400"/>
            </a:lvl3pPr>
            <a:lvl4pPr lvl="3" algn="ctr">
              <a:lnSpc>
                <a:spcPct val="100000"/>
              </a:lnSpc>
              <a:spcBef>
                <a:spcPts val="0"/>
              </a:spcBef>
              <a:spcAft>
                <a:spcPts val="0"/>
              </a:spcAft>
              <a:buSzPct val="100000"/>
              <a:buNone/>
              <a:defRPr sz="2400"/>
            </a:lvl4pPr>
            <a:lvl5pPr lvl="4" algn="ctr">
              <a:lnSpc>
                <a:spcPct val="100000"/>
              </a:lnSpc>
              <a:spcBef>
                <a:spcPts val="0"/>
              </a:spcBef>
              <a:spcAft>
                <a:spcPts val="0"/>
              </a:spcAft>
              <a:buSzPct val="100000"/>
              <a:buNone/>
              <a:defRPr sz="2400"/>
            </a:lvl5pPr>
            <a:lvl6pPr lvl="5" algn="ctr">
              <a:lnSpc>
                <a:spcPct val="100000"/>
              </a:lnSpc>
              <a:spcBef>
                <a:spcPts val="0"/>
              </a:spcBef>
              <a:spcAft>
                <a:spcPts val="0"/>
              </a:spcAft>
              <a:buSzPct val="100000"/>
              <a:buNone/>
              <a:defRPr sz="2400"/>
            </a:lvl6pPr>
            <a:lvl7pPr lvl="6" algn="ctr">
              <a:lnSpc>
                <a:spcPct val="100000"/>
              </a:lnSpc>
              <a:spcBef>
                <a:spcPts val="0"/>
              </a:spcBef>
              <a:spcAft>
                <a:spcPts val="0"/>
              </a:spcAft>
              <a:buSzPct val="100000"/>
              <a:buNone/>
              <a:defRPr sz="2400"/>
            </a:lvl7pPr>
            <a:lvl8pPr lvl="7" algn="ctr">
              <a:lnSpc>
                <a:spcPct val="100000"/>
              </a:lnSpc>
              <a:spcBef>
                <a:spcPts val="0"/>
              </a:spcBef>
              <a:spcAft>
                <a:spcPts val="0"/>
              </a:spcAft>
              <a:buSzPct val="100000"/>
              <a:buNone/>
              <a:defRPr sz="2400"/>
            </a:lvl8pPr>
            <a:lvl9pPr lvl="8" algn="ctr">
              <a:lnSpc>
                <a:spcPct val="100000"/>
              </a:lnSpc>
              <a:spcBef>
                <a:spcPts val="0"/>
              </a:spcBef>
              <a:spcAft>
                <a:spcPts val="0"/>
              </a:spcAft>
              <a:buSzPct val="100000"/>
              <a:buNone/>
              <a:defRPr sz="2400"/>
            </a:lvl9pPr>
          </a:lstStyle>
          <a:p>
            <a:endParaRPr/>
          </a:p>
        </p:txBody>
      </p:sp>
      <p:sp>
        <p:nvSpPr>
          <p:cNvPr id="13" name="Shape 1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ustom layout 1">
    <p:bg>
      <p:bgPr>
        <a:solidFill>
          <a:srgbClr val="FFFFFF"/>
        </a:solidFill>
        <a:effectLst/>
      </p:bgPr>
    </p:bg>
    <p:spTree>
      <p:nvGrpSpPr>
        <p:cNvPr id="1" name="Shape 52"/>
        <p:cNvGrpSpPr/>
        <p:nvPr/>
      </p:nvGrpSpPr>
      <p:grpSpPr>
        <a:xfrm>
          <a:off x="0" y="0"/>
          <a:ext cx="0" cy="0"/>
          <a:chOff x="0" y="0"/>
          <a:chExt cx="0" cy="0"/>
        </a:xfrm>
      </p:grpSpPr>
      <p:sp>
        <p:nvSpPr>
          <p:cNvPr id="53" name="Shape 53"/>
          <p:cNvSpPr/>
          <p:nvPr/>
        </p:nvSpPr>
        <p:spPr>
          <a:xfrm>
            <a:off x="0" y="0"/>
            <a:ext cx="9144000" cy="5143500"/>
          </a:xfrm>
          <a:prstGeom prst="rect">
            <a:avLst/>
          </a:prstGeom>
          <a:solidFill>
            <a:srgbClr val="000000"/>
          </a:solidFill>
          <a:ln>
            <a:noFill/>
          </a:ln>
        </p:spPr>
        <p:txBody>
          <a:bodyPr lIns="91425" tIns="91425" rIns="91425" bIns="91425" anchor="ctr" anchorCtr="0">
            <a:noAutofit/>
          </a:bodyPr>
          <a:lstStyle/>
          <a:p>
            <a:pPr lvl="0">
              <a:spcBef>
                <a:spcPts val="0"/>
              </a:spcBef>
              <a:buNone/>
            </a:pPr>
            <a:endParaRPr/>
          </a:p>
        </p:txBody>
      </p:sp>
      <p:sp>
        <p:nvSpPr>
          <p:cNvPr id="54" name="Shape 54"/>
          <p:cNvSpPr txBox="1">
            <a:spLocks noGrp="1"/>
          </p:cNvSpPr>
          <p:nvPr>
            <p:ph type="ctrTitle"/>
          </p:nvPr>
        </p:nvSpPr>
        <p:spPr>
          <a:xfrm>
            <a:off x="1375600" y="939000"/>
            <a:ext cx="6369600" cy="2545800"/>
          </a:xfrm>
          <a:prstGeom prst="rect">
            <a:avLst/>
          </a:prstGeom>
          <a:noFill/>
        </p:spPr>
        <p:txBody>
          <a:bodyPr lIns="91425" tIns="91425" rIns="91425" bIns="91425" anchor="ctr" anchorCtr="0"/>
          <a:lstStyle>
            <a:lvl1pPr lvl="0" algn="ctr">
              <a:lnSpc>
                <a:spcPct val="100000"/>
              </a:lnSpc>
              <a:spcBef>
                <a:spcPts val="0"/>
              </a:spcBef>
              <a:spcAft>
                <a:spcPts val="0"/>
              </a:spcAft>
              <a:buClr>
                <a:srgbClr val="FFFFFF"/>
              </a:buClr>
              <a:buSzPct val="100000"/>
              <a:buNone/>
              <a:defRPr sz="4000">
                <a:solidFill>
                  <a:srgbClr val="FFFFFF"/>
                </a:solidFill>
              </a:defRPr>
            </a:lvl1pPr>
            <a:lvl2pPr lvl="1" algn="ctr">
              <a:lnSpc>
                <a:spcPct val="100000"/>
              </a:lnSpc>
              <a:spcBef>
                <a:spcPts val="0"/>
              </a:spcBef>
              <a:spcAft>
                <a:spcPts val="0"/>
              </a:spcAft>
              <a:buClr>
                <a:srgbClr val="FFFFFF"/>
              </a:buClr>
              <a:buSzPct val="100000"/>
              <a:buNone/>
              <a:defRPr sz="4000">
                <a:solidFill>
                  <a:srgbClr val="FFFFFF"/>
                </a:solidFill>
              </a:defRPr>
            </a:lvl2pPr>
            <a:lvl3pPr lvl="2" algn="ctr">
              <a:lnSpc>
                <a:spcPct val="100000"/>
              </a:lnSpc>
              <a:spcBef>
                <a:spcPts val="0"/>
              </a:spcBef>
              <a:spcAft>
                <a:spcPts val="0"/>
              </a:spcAft>
              <a:buClr>
                <a:srgbClr val="FFFFFF"/>
              </a:buClr>
              <a:buSzPct val="100000"/>
              <a:buNone/>
              <a:defRPr sz="4000">
                <a:solidFill>
                  <a:srgbClr val="FFFFFF"/>
                </a:solidFill>
              </a:defRPr>
            </a:lvl3pPr>
            <a:lvl4pPr lvl="3" algn="ctr">
              <a:lnSpc>
                <a:spcPct val="100000"/>
              </a:lnSpc>
              <a:spcBef>
                <a:spcPts val="0"/>
              </a:spcBef>
              <a:spcAft>
                <a:spcPts val="0"/>
              </a:spcAft>
              <a:buClr>
                <a:srgbClr val="FFFFFF"/>
              </a:buClr>
              <a:buSzPct val="100000"/>
              <a:buNone/>
              <a:defRPr sz="4000">
                <a:solidFill>
                  <a:srgbClr val="FFFFFF"/>
                </a:solidFill>
              </a:defRPr>
            </a:lvl4pPr>
            <a:lvl5pPr lvl="4" algn="ctr">
              <a:lnSpc>
                <a:spcPct val="100000"/>
              </a:lnSpc>
              <a:spcBef>
                <a:spcPts val="0"/>
              </a:spcBef>
              <a:spcAft>
                <a:spcPts val="0"/>
              </a:spcAft>
              <a:buClr>
                <a:srgbClr val="FFFFFF"/>
              </a:buClr>
              <a:buSzPct val="100000"/>
              <a:buNone/>
              <a:defRPr sz="4000">
                <a:solidFill>
                  <a:srgbClr val="FFFFFF"/>
                </a:solidFill>
              </a:defRPr>
            </a:lvl5pPr>
            <a:lvl6pPr lvl="5" algn="ctr">
              <a:lnSpc>
                <a:spcPct val="100000"/>
              </a:lnSpc>
              <a:spcBef>
                <a:spcPts val="0"/>
              </a:spcBef>
              <a:spcAft>
                <a:spcPts val="0"/>
              </a:spcAft>
              <a:buClr>
                <a:srgbClr val="FFFFFF"/>
              </a:buClr>
              <a:buSzPct val="100000"/>
              <a:buNone/>
              <a:defRPr sz="4000">
                <a:solidFill>
                  <a:srgbClr val="FFFFFF"/>
                </a:solidFill>
              </a:defRPr>
            </a:lvl6pPr>
            <a:lvl7pPr lvl="6" algn="ctr">
              <a:lnSpc>
                <a:spcPct val="100000"/>
              </a:lnSpc>
              <a:spcBef>
                <a:spcPts val="0"/>
              </a:spcBef>
              <a:spcAft>
                <a:spcPts val="0"/>
              </a:spcAft>
              <a:buClr>
                <a:srgbClr val="FFFFFF"/>
              </a:buClr>
              <a:buSzPct val="100000"/>
              <a:buNone/>
              <a:defRPr sz="4000">
                <a:solidFill>
                  <a:srgbClr val="FFFFFF"/>
                </a:solidFill>
              </a:defRPr>
            </a:lvl7pPr>
            <a:lvl8pPr lvl="7" algn="ctr">
              <a:lnSpc>
                <a:spcPct val="100000"/>
              </a:lnSpc>
              <a:spcBef>
                <a:spcPts val="0"/>
              </a:spcBef>
              <a:spcAft>
                <a:spcPts val="0"/>
              </a:spcAft>
              <a:buClr>
                <a:srgbClr val="FFFFFF"/>
              </a:buClr>
              <a:buSzPct val="100000"/>
              <a:buNone/>
              <a:defRPr sz="4000">
                <a:solidFill>
                  <a:srgbClr val="FFFFFF"/>
                </a:solidFill>
              </a:defRPr>
            </a:lvl8pPr>
            <a:lvl9pPr lvl="8" algn="ctr">
              <a:lnSpc>
                <a:spcPct val="100000"/>
              </a:lnSpc>
              <a:spcBef>
                <a:spcPts val="0"/>
              </a:spcBef>
              <a:spcAft>
                <a:spcPts val="0"/>
              </a:spcAft>
              <a:buClr>
                <a:srgbClr val="FFFFFF"/>
              </a:buClr>
              <a:buSzPct val="100000"/>
              <a:buNone/>
              <a:defRPr sz="4000">
                <a:solidFill>
                  <a:srgbClr val="FFFFFF"/>
                </a:solidFill>
              </a:defRPr>
            </a:lvl9pPr>
          </a:lstStyle>
          <a:p>
            <a:endParaRPr/>
          </a:p>
        </p:txBody>
      </p:sp>
      <p:sp>
        <p:nvSpPr>
          <p:cNvPr id="55" name="Shape 55"/>
          <p:cNvSpPr txBox="1">
            <a:spLocks noGrp="1"/>
          </p:cNvSpPr>
          <p:nvPr>
            <p:ph type="subTitle" idx="1"/>
          </p:nvPr>
        </p:nvSpPr>
        <p:spPr>
          <a:xfrm>
            <a:off x="1387200" y="3637200"/>
            <a:ext cx="6369600" cy="567300"/>
          </a:xfrm>
          <a:prstGeom prst="rect">
            <a:avLst/>
          </a:prstGeom>
          <a:noFill/>
        </p:spPr>
        <p:txBody>
          <a:bodyPr lIns="91425" tIns="91425" rIns="91425" bIns="91425" anchor="t" anchorCtr="0"/>
          <a:lstStyle>
            <a:lvl1pPr lvl="0" algn="ctr">
              <a:lnSpc>
                <a:spcPct val="100000"/>
              </a:lnSpc>
              <a:spcBef>
                <a:spcPts val="0"/>
              </a:spcBef>
              <a:spcAft>
                <a:spcPts val="0"/>
              </a:spcAft>
              <a:buClr>
                <a:srgbClr val="FFFFFF"/>
              </a:buClr>
              <a:buSzPct val="100000"/>
              <a:buNone/>
              <a:defRPr sz="1400">
                <a:solidFill>
                  <a:srgbClr val="FFFFFF"/>
                </a:solidFill>
              </a:defRPr>
            </a:lvl1pPr>
            <a:lvl2pPr lvl="1" algn="ctr">
              <a:lnSpc>
                <a:spcPct val="100000"/>
              </a:lnSpc>
              <a:spcBef>
                <a:spcPts val="0"/>
              </a:spcBef>
              <a:spcAft>
                <a:spcPts val="0"/>
              </a:spcAft>
              <a:buClr>
                <a:srgbClr val="FFFFFF"/>
              </a:buClr>
              <a:buNone/>
              <a:defRPr sz="1400">
                <a:solidFill>
                  <a:srgbClr val="FFFFFF"/>
                </a:solidFill>
              </a:defRPr>
            </a:lvl2pPr>
            <a:lvl3pPr lvl="2" algn="ctr">
              <a:lnSpc>
                <a:spcPct val="100000"/>
              </a:lnSpc>
              <a:spcBef>
                <a:spcPts val="0"/>
              </a:spcBef>
              <a:spcAft>
                <a:spcPts val="0"/>
              </a:spcAft>
              <a:buClr>
                <a:srgbClr val="FFFFFF"/>
              </a:buClr>
              <a:buNone/>
              <a:defRPr sz="1400">
                <a:solidFill>
                  <a:srgbClr val="FFFFFF"/>
                </a:solidFill>
              </a:defRPr>
            </a:lvl3pPr>
            <a:lvl4pPr lvl="3" algn="ctr">
              <a:lnSpc>
                <a:spcPct val="100000"/>
              </a:lnSpc>
              <a:spcBef>
                <a:spcPts val="0"/>
              </a:spcBef>
              <a:spcAft>
                <a:spcPts val="0"/>
              </a:spcAft>
              <a:buClr>
                <a:srgbClr val="FFFFFF"/>
              </a:buClr>
              <a:buNone/>
              <a:defRPr sz="1400">
                <a:solidFill>
                  <a:srgbClr val="FFFFFF"/>
                </a:solidFill>
              </a:defRPr>
            </a:lvl4pPr>
            <a:lvl5pPr lvl="4" algn="ctr">
              <a:lnSpc>
                <a:spcPct val="100000"/>
              </a:lnSpc>
              <a:spcBef>
                <a:spcPts val="0"/>
              </a:spcBef>
              <a:spcAft>
                <a:spcPts val="0"/>
              </a:spcAft>
              <a:buClr>
                <a:srgbClr val="FFFFFF"/>
              </a:buClr>
              <a:buNone/>
              <a:defRPr sz="1400">
                <a:solidFill>
                  <a:srgbClr val="FFFFFF"/>
                </a:solidFill>
              </a:defRPr>
            </a:lvl5pPr>
            <a:lvl6pPr lvl="5" algn="ctr">
              <a:lnSpc>
                <a:spcPct val="100000"/>
              </a:lnSpc>
              <a:spcBef>
                <a:spcPts val="0"/>
              </a:spcBef>
              <a:spcAft>
                <a:spcPts val="0"/>
              </a:spcAft>
              <a:buClr>
                <a:srgbClr val="FFFFFF"/>
              </a:buClr>
              <a:buNone/>
              <a:defRPr sz="1400">
                <a:solidFill>
                  <a:srgbClr val="FFFFFF"/>
                </a:solidFill>
              </a:defRPr>
            </a:lvl6pPr>
            <a:lvl7pPr lvl="6" algn="ctr">
              <a:lnSpc>
                <a:spcPct val="100000"/>
              </a:lnSpc>
              <a:spcBef>
                <a:spcPts val="0"/>
              </a:spcBef>
              <a:spcAft>
                <a:spcPts val="0"/>
              </a:spcAft>
              <a:buClr>
                <a:srgbClr val="FFFFFF"/>
              </a:buClr>
              <a:buNone/>
              <a:defRPr sz="1400">
                <a:solidFill>
                  <a:srgbClr val="FFFFFF"/>
                </a:solidFill>
              </a:defRPr>
            </a:lvl7pPr>
            <a:lvl8pPr lvl="7" algn="ctr">
              <a:lnSpc>
                <a:spcPct val="100000"/>
              </a:lnSpc>
              <a:spcBef>
                <a:spcPts val="0"/>
              </a:spcBef>
              <a:spcAft>
                <a:spcPts val="0"/>
              </a:spcAft>
              <a:buClr>
                <a:srgbClr val="FFFFFF"/>
              </a:buClr>
              <a:buNone/>
              <a:defRPr sz="1400">
                <a:solidFill>
                  <a:srgbClr val="FFFFFF"/>
                </a:solidFill>
              </a:defRPr>
            </a:lvl8pPr>
            <a:lvl9pPr lvl="8" algn="ctr">
              <a:lnSpc>
                <a:spcPct val="100000"/>
              </a:lnSpc>
              <a:spcBef>
                <a:spcPts val="0"/>
              </a:spcBef>
              <a:spcAft>
                <a:spcPts val="0"/>
              </a:spcAft>
              <a:buClr>
                <a:srgbClr val="FFFFFF"/>
              </a:buClr>
              <a:buNone/>
              <a:defRPr sz="1400">
                <a:solidFill>
                  <a:srgbClr val="FFFFFF"/>
                </a:solidFill>
              </a:defRPr>
            </a:lvl9pPr>
          </a:lstStyle>
          <a:p>
            <a:endParaRPr/>
          </a:p>
        </p:txBody>
      </p:sp>
      <p:sp>
        <p:nvSpPr>
          <p:cNvPr id="56" name="Shape 56"/>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2">
    <p:bg>
      <p:bgPr>
        <a:solidFill>
          <a:srgbClr val="FFFFFF"/>
        </a:solidFill>
        <a:effectLst/>
      </p:bgPr>
    </p:bg>
    <p:spTree>
      <p:nvGrpSpPr>
        <p:cNvPr id="1" name="Shape 57"/>
        <p:cNvGrpSpPr/>
        <p:nvPr/>
      </p:nvGrpSpPr>
      <p:grpSpPr>
        <a:xfrm>
          <a:off x="0" y="0"/>
          <a:ext cx="0" cy="0"/>
          <a:chOff x="0" y="0"/>
          <a:chExt cx="0" cy="0"/>
        </a:xfrm>
      </p:grpSpPr>
      <p:sp>
        <p:nvSpPr>
          <p:cNvPr id="58" name="Shape 58"/>
          <p:cNvSpPr/>
          <p:nvPr/>
        </p:nvSpPr>
        <p:spPr>
          <a:xfrm>
            <a:off x="0" y="0"/>
            <a:ext cx="9144000" cy="5143500"/>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59" name="Shape 59"/>
          <p:cNvSpPr/>
          <p:nvPr/>
        </p:nvSpPr>
        <p:spPr>
          <a:xfrm>
            <a:off x="447675" y="239425"/>
            <a:ext cx="381000" cy="32700"/>
          </a:xfrm>
          <a:prstGeom prst="rect">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60" name="Shape 60"/>
          <p:cNvSpPr/>
          <p:nvPr/>
        </p:nvSpPr>
        <p:spPr>
          <a:xfrm>
            <a:off x="496025" y="1752600"/>
            <a:ext cx="8282100" cy="2910600"/>
          </a:xfrm>
          <a:prstGeom prst="rect">
            <a:avLst/>
          </a:prstGeom>
          <a:solidFill>
            <a:srgbClr val="FFFFFF"/>
          </a:solidFill>
          <a:ln w="9525" cap="flat" cmpd="sng">
            <a:solidFill>
              <a:srgbClr val="D9D9D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1" name="Shape 61"/>
          <p:cNvSpPr txBox="1">
            <a:spLocks noGrp="1"/>
          </p:cNvSpPr>
          <p:nvPr>
            <p:ph type="title"/>
          </p:nvPr>
        </p:nvSpPr>
        <p:spPr>
          <a:xfrm>
            <a:off x="365812" y="319750"/>
            <a:ext cx="3124200" cy="1175700"/>
          </a:xfrm>
          <a:prstGeom prst="rect">
            <a:avLst/>
          </a:prstGeom>
          <a:noFill/>
        </p:spPr>
        <p:txBody>
          <a:bodyPr lIns="91425" tIns="91425" rIns="91425" bIns="91425" anchor="t" anchorCtr="0"/>
          <a:lstStyle>
            <a:lvl1pPr lvl="0" algn="l">
              <a:lnSpc>
                <a:spcPct val="100000"/>
              </a:lnSpc>
              <a:spcBef>
                <a:spcPts val="0"/>
              </a:spcBef>
              <a:spcAft>
                <a:spcPts val="0"/>
              </a:spcAft>
              <a:buClr>
                <a:schemeClr val="dk1"/>
              </a:buClr>
              <a:buSzPct val="100000"/>
              <a:buNone/>
              <a:defRPr sz="2000" b="1">
                <a:solidFill>
                  <a:schemeClr val="dk1"/>
                </a:solidFill>
              </a:defRPr>
            </a:lvl1pPr>
            <a:lvl2pPr lvl="1" algn="r">
              <a:lnSpc>
                <a:spcPct val="100000"/>
              </a:lnSpc>
              <a:spcBef>
                <a:spcPts val="0"/>
              </a:spcBef>
              <a:spcAft>
                <a:spcPts val="0"/>
              </a:spcAft>
              <a:buClr>
                <a:schemeClr val="dk1"/>
              </a:buClr>
              <a:buSzPct val="100000"/>
              <a:buNone/>
              <a:defRPr sz="2000" b="1">
                <a:solidFill>
                  <a:schemeClr val="dk1"/>
                </a:solidFill>
              </a:defRPr>
            </a:lvl2pPr>
            <a:lvl3pPr lvl="2" algn="r">
              <a:lnSpc>
                <a:spcPct val="100000"/>
              </a:lnSpc>
              <a:spcBef>
                <a:spcPts val="0"/>
              </a:spcBef>
              <a:spcAft>
                <a:spcPts val="0"/>
              </a:spcAft>
              <a:buClr>
                <a:schemeClr val="dk1"/>
              </a:buClr>
              <a:buSzPct val="100000"/>
              <a:buNone/>
              <a:defRPr sz="2000" b="1">
                <a:solidFill>
                  <a:schemeClr val="dk1"/>
                </a:solidFill>
              </a:defRPr>
            </a:lvl3pPr>
            <a:lvl4pPr lvl="3" algn="r">
              <a:lnSpc>
                <a:spcPct val="100000"/>
              </a:lnSpc>
              <a:spcBef>
                <a:spcPts val="0"/>
              </a:spcBef>
              <a:spcAft>
                <a:spcPts val="0"/>
              </a:spcAft>
              <a:buClr>
                <a:schemeClr val="dk1"/>
              </a:buClr>
              <a:buSzPct val="100000"/>
              <a:buNone/>
              <a:defRPr sz="2000" b="1">
                <a:solidFill>
                  <a:schemeClr val="dk1"/>
                </a:solidFill>
              </a:defRPr>
            </a:lvl4pPr>
            <a:lvl5pPr lvl="4" algn="r">
              <a:lnSpc>
                <a:spcPct val="100000"/>
              </a:lnSpc>
              <a:spcBef>
                <a:spcPts val="0"/>
              </a:spcBef>
              <a:spcAft>
                <a:spcPts val="0"/>
              </a:spcAft>
              <a:buClr>
                <a:schemeClr val="dk1"/>
              </a:buClr>
              <a:buSzPct val="100000"/>
              <a:buNone/>
              <a:defRPr sz="2000" b="1">
                <a:solidFill>
                  <a:schemeClr val="dk1"/>
                </a:solidFill>
              </a:defRPr>
            </a:lvl5pPr>
            <a:lvl6pPr lvl="5" algn="r">
              <a:lnSpc>
                <a:spcPct val="100000"/>
              </a:lnSpc>
              <a:spcBef>
                <a:spcPts val="0"/>
              </a:spcBef>
              <a:spcAft>
                <a:spcPts val="0"/>
              </a:spcAft>
              <a:buClr>
                <a:schemeClr val="dk1"/>
              </a:buClr>
              <a:buSzPct val="100000"/>
              <a:buNone/>
              <a:defRPr sz="2000" b="1">
                <a:solidFill>
                  <a:schemeClr val="dk1"/>
                </a:solidFill>
              </a:defRPr>
            </a:lvl6pPr>
            <a:lvl7pPr lvl="6" algn="r">
              <a:lnSpc>
                <a:spcPct val="100000"/>
              </a:lnSpc>
              <a:spcBef>
                <a:spcPts val="0"/>
              </a:spcBef>
              <a:spcAft>
                <a:spcPts val="0"/>
              </a:spcAft>
              <a:buClr>
                <a:schemeClr val="dk1"/>
              </a:buClr>
              <a:buSzPct val="100000"/>
              <a:buNone/>
              <a:defRPr sz="2000" b="1">
                <a:solidFill>
                  <a:schemeClr val="dk1"/>
                </a:solidFill>
              </a:defRPr>
            </a:lvl7pPr>
            <a:lvl8pPr lvl="7" algn="r">
              <a:lnSpc>
                <a:spcPct val="100000"/>
              </a:lnSpc>
              <a:spcBef>
                <a:spcPts val="0"/>
              </a:spcBef>
              <a:spcAft>
                <a:spcPts val="0"/>
              </a:spcAft>
              <a:buClr>
                <a:schemeClr val="dk1"/>
              </a:buClr>
              <a:buSzPct val="100000"/>
              <a:buNone/>
              <a:defRPr sz="2000" b="1">
                <a:solidFill>
                  <a:schemeClr val="dk1"/>
                </a:solidFill>
              </a:defRPr>
            </a:lvl8pPr>
            <a:lvl9pPr lvl="8" algn="r">
              <a:lnSpc>
                <a:spcPct val="100000"/>
              </a:lnSpc>
              <a:spcBef>
                <a:spcPts val="0"/>
              </a:spcBef>
              <a:spcAft>
                <a:spcPts val="0"/>
              </a:spcAft>
              <a:buClr>
                <a:schemeClr val="dk1"/>
              </a:buClr>
              <a:buSzPct val="100000"/>
              <a:buNone/>
              <a:defRPr sz="2000" b="1">
                <a:solidFill>
                  <a:schemeClr val="dk1"/>
                </a:solidFill>
              </a:defRPr>
            </a:lvl9pPr>
          </a:lstStyle>
          <a:p>
            <a:endParaRPr/>
          </a:p>
        </p:txBody>
      </p:sp>
      <p:sp>
        <p:nvSpPr>
          <p:cNvPr id="62" name="Shape 62"/>
          <p:cNvSpPr txBox="1">
            <a:spLocks noGrp="1"/>
          </p:cNvSpPr>
          <p:nvPr>
            <p:ph type="body" idx="1"/>
          </p:nvPr>
        </p:nvSpPr>
        <p:spPr>
          <a:xfrm>
            <a:off x="3617887" y="319750"/>
            <a:ext cx="5160300" cy="1175700"/>
          </a:xfrm>
          <a:prstGeom prst="rect">
            <a:avLst/>
          </a:prstGeom>
          <a:noFill/>
        </p:spPr>
        <p:txBody>
          <a:bodyPr lIns="91425" tIns="91425" rIns="91425" bIns="91425" anchor="t" anchorCtr="0"/>
          <a:lstStyle>
            <a:lvl1pPr lvl="0" algn="l">
              <a:lnSpc>
                <a:spcPct val="115000"/>
              </a:lnSpc>
              <a:spcBef>
                <a:spcPts val="0"/>
              </a:spcBef>
              <a:spcAft>
                <a:spcPts val="1600"/>
              </a:spcAft>
              <a:buClr>
                <a:schemeClr val="dk2"/>
              </a:buClr>
              <a:buSzPct val="100000"/>
              <a:defRPr sz="1400">
                <a:solidFill>
                  <a:schemeClr val="dk2"/>
                </a:solidFill>
              </a:defRPr>
            </a:lvl1pPr>
            <a:lvl2pPr lvl="1" algn="l">
              <a:lnSpc>
                <a:spcPct val="115000"/>
              </a:lnSpc>
              <a:spcBef>
                <a:spcPts val="0"/>
              </a:spcBef>
              <a:spcAft>
                <a:spcPts val="1600"/>
              </a:spcAft>
              <a:buClr>
                <a:schemeClr val="dk2"/>
              </a:buClr>
              <a:buSzPct val="100000"/>
              <a:defRPr sz="1200">
                <a:solidFill>
                  <a:schemeClr val="dk2"/>
                </a:solidFill>
              </a:defRPr>
            </a:lvl2pPr>
            <a:lvl3pPr lvl="2" algn="l">
              <a:lnSpc>
                <a:spcPct val="115000"/>
              </a:lnSpc>
              <a:spcBef>
                <a:spcPts val="0"/>
              </a:spcBef>
              <a:spcAft>
                <a:spcPts val="1600"/>
              </a:spcAft>
              <a:buClr>
                <a:schemeClr val="dk2"/>
              </a:buClr>
              <a:buSzPct val="100000"/>
              <a:defRPr sz="1200">
                <a:solidFill>
                  <a:schemeClr val="dk2"/>
                </a:solidFill>
              </a:defRPr>
            </a:lvl3pPr>
            <a:lvl4pPr lvl="3" algn="l">
              <a:lnSpc>
                <a:spcPct val="115000"/>
              </a:lnSpc>
              <a:spcBef>
                <a:spcPts val="0"/>
              </a:spcBef>
              <a:spcAft>
                <a:spcPts val="1600"/>
              </a:spcAft>
              <a:buClr>
                <a:schemeClr val="dk2"/>
              </a:buClr>
              <a:buSzPct val="100000"/>
              <a:defRPr sz="1200">
                <a:solidFill>
                  <a:schemeClr val="dk2"/>
                </a:solidFill>
              </a:defRPr>
            </a:lvl4pPr>
            <a:lvl5pPr lvl="4" algn="l">
              <a:lnSpc>
                <a:spcPct val="115000"/>
              </a:lnSpc>
              <a:spcBef>
                <a:spcPts val="0"/>
              </a:spcBef>
              <a:spcAft>
                <a:spcPts val="1600"/>
              </a:spcAft>
              <a:buClr>
                <a:schemeClr val="dk2"/>
              </a:buClr>
              <a:buSzPct val="100000"/>
              <a:defRPr sz="1200">
                <a:solidFill>
                  <a:schemeClr val="dk2"/>
                </a:solidFill>
              </a:defRPr>
            </a:lvl5pPr>
            <a:lvl6pPr lvl="5" algn="l">
              <a:lnSpc>
                <a:spcPct val="115000"/>
              </a:lnSpc>
              <a:spcBef>
                <a:spcPts val="0"/>
              </a:spcBef>
              <a:spcAft>
                <a:spcPts val="1600"/>
              </a:spcAft>
              <a:buClr>
                <a:schemeClr val="dk2"/>
              </a:buClr>
              <a:buSzPct val="100000"/>
              <a:defRPr sz="1200">
                <a:solidFill>
                  <a:schemeClr val="dk2"/>
                </a:solidFill>
              </a:defRPr>
            </a:lvl6pPr>
            <a:lvl7pPr lvl="6" algn="l">
              <a:lnSpc>
                <a:spcPct val="115000"/>
              </a:lnSpc>
              <a:spcBef>
                <a:spcPts val="0"/>
              </a:spcBef>
              <a:spcAft>
                <a:spcPts val="1600"/>
              </a:spcAft>
              <a:buClr>
                <a:schemeClr val="dk2"/>
              </a:buClr>
              <a:buSzPct val="100000"/>
              <a:defRPr sz="1200">
                <a:solidFill>
                  <a:schemeClr val="dk2"/>
                </a:solidFill>
              </a:defRPr>
            </a:lvl7pPr>
            <a:lvl8pPr lvl="7" algn="l">
              <a:lnSpc>
                <a:spcPct val="115000"/>
              </a:lnSpc>
              <a:spcBef>
                <a:spcPts val="0"/>
              </a:spcBef>
              <a:spcAft>
                <a:spcPts val="1600"/>
              </a:spcAft>
              <a:buClr>
                <a:schemeClr val="dk2"/>
              </a:buClr>
              <a:buSzPct val="100000"/>
              <a:defRPr sz="1200">
                <a:solidFill>
                  <a:schemeClr val="dk2"/>
                </a:solidFill>
              </a:defRPr>
            </a:lvl8pPr>
            <a:lvl9pPr lvl="8" algn="l">
              <a:lnSpc>
                <a:spcPct val="115000"/>
              </a:lnSpc>
              <a:spcBef>
                <a:spcPts val="0"/>
              </a:spcBef>
              <a:spcAft>
                <a:spcPts val="1600"/>
              </a:spcAft>
              <a:buClr>
                <a:schemeClr val="dk2"/>
              </a:buClr>
              <a:buSzPct val="100000"/>
              <a:defRPr sz="1200">
                <a:solidFill>
                  <a:schemeClr val="dk2"/>
                </a:solidFill>
              </a:defRPr>
            </a:lvl9pPr>
          </a:lstStyle>
          <a:p>
            <a:endParaRPr/>
          </a:p>
        </p:txBody>
      </p:sp>
      <p:sp>
        <p:nvSpPr>
          <p:cNvPr id="63" name="Shape 63"/>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3">
    <p:bg>
      <p:bgPr>
        <a:solidFill>
          <a:srgbClr val="FFFFFF"/>
        </a:solidFill>
        <a:effectLst/>
      </p:bgPr>
    </p:bg>
    <p:spTree>
      <p:nvGrpSpPr>
        <p:cNvPr id="1" name="Shape 64"/>
        <p:cNvGrpSpPr/>
        <p:nvPr/>
      </p:nvGrpSpPr>
      <p:grpSpPr>
        <a:xfrm>
          <a:off x="0" y="0"/>
          <a:ext cx="0" cy="0"/>
          <a:chOff x="0" y="0"/>
          <a:chExt cx="0" cy="0"/>
        </a:xfrm>
      </p:grpSpPr>
      <p:sp>
        <p:nvSpPr>
          <p:cNvPr id="65" name="Shape 65"/>
          <p:cNvSpPr/>
          <p:nvPr/>
        </p:nvSpPr>
        <p:spPr>
          <a:xfrm>
            <a:off x="0" y="0"/>
            <a:ext cx="9144000" cy="5143500"/>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66" name="Shape 66"/>
          <p:cNvSpPr/>
          <p:nvPr/>
        </p:nvSpPr>
        <p:spPr>
          <a:xfrm>
            <a:off x="0" y="0"/>
            <a:ext cx="4572000" cy="5143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67" name="Shape 67"/>
          <p:cNvSpPr txBox="1">
            <a:spLocks noGrp="1"/>
          </p:cNvSpPr>
          <p:nvPr>
            <p:ph type="title"/>
          </p:nvPr>
        </p:nvSpPr>
        <p:spPr>
          <a:xfrm>
            <a:off x="4852825" y="233150"/>
            <a:ext cx="4016400" cy="1181400"/>
          </a:xfrm>
          <a:prstGeom prst="rect">
            <a:avLst/>
          </a:prstGeom>
          <a:noFill/>
        </p:spPr>
        <p:txBody>
          <a:bodyPr lIns="91425" tIns="91425" rIns="91425" bIns="91425" anchor="b" anchorCtr="0"/>
          <a:lstStyle>
            <a:lvl1pPr lvl="0" algn="l">
              <a:lnSpc>
                <a:spcPct val="100000"/>
              </a:lnSpc>
              <a:spcBef>
                <a:spcPts val="0"/>
              </a:spcBef>
              <a:spcAft>
                <a:spcPts val="0"/>
              </a:spcAft>
              <a:buClr>
                <a:schemeClr val="dk1"/>
              </a:buClr>
              <a:buSzPct val="100000"/>
              <a:buNone/>
              <a:defRPr sz="3000" b="1">
                <a:solidFill>
                  <a:schemeClr val="dk1"/>
                </a:solidFill>
              </a:defRPr>
            </a:lvl1pPr>
            <a:lvl2pPr lvl="1" algn="l">
              <a:lnSpc>
                <a:spcPct val="100000"/>
              </a:lnSpc>
              <a:spcBef>
                <a:spcPts val="0"/>
              </a:spcBef>
              <a:spcAft>
                <a:spcPts val="0"/>
              </a:spcAft>
              <a:buClr>
                <a:schemeClr val="dk1"/>
              </a:buClr>
              <a:buSzPct val="100000"/>
              <a:buNone/>
              <a:defRPr sz="3000" b="1">
                <a:solidFill>
                  <a:schemeClr val="dk1"/>
                </a:solidFill>
              </a:defRPr>
            </a:lvl2pPr>
            <a:lvl3pPr lvl="2" algn="l">
              <a:lnSpc>
                <a:spcPct val="100000"/>
              </a:lnSpc>
              <a:spcBef>
                <a:spcPts val="0"/>
              </a:spcBef>
              <a:spcAft>
                <a:spcPts val="0"/>
              </a:spcAft>
              <a:buClr>
                <a:schemeClr val="dk1"/>
              </a:buClr>
              <a:buSzPct val="100000"/>
              <a:buNone/>
              <a:defRPr sz="3000" b="1">
                <a:solidFill>
                  <a:schemeClr val="dk1"/>
                </a:solidFill>
              </a:defRPr>
            </a:lvl3pPr>
            <a:lvl4pPr lvl="3" algn="l">
              <a:lnSpc>
                <a:spcPct val="100000"/>
              </a:lnSpc>
              <a:spcBef>
                <a:spcPts val="0"/>
              </a:spcBef>
              <a:spcAft>
                <a:spcPts val="0"/>
              </a:spcAft>
              <a:buClr>
                <a:schemeClr val="dk1"/>
              </a:buClr>
              <a:buSzPct val="100000"/>
              <a:buNone/>
              <a:defRPr sz="3000" b="1">
                <a:solidFill>
                  <a:schemeClr val="dk1"/>
                </a:solidFill>
              </a:defRPr>
            </a:lvl4pPr>
            <a:lvl5pPr lvl="4" algn="l">
              <a:lnSpc>
                <a:spcPct val="100000"/>
              </a:lnSpc>
              <a:spcBef>
                <a:spcPts val="0"/>
              </a:spcBef>
              <a:spcAft>
                <a:spcPts val="0"/>
              </a:spcAft>
              <a:buClr>
                <a:schemeClr val="dk1"/>
              </a:buClr>
              <a:buSzPct val="100000"/>
              <a:buNone/>
              <a:defRPr sz="3000" b="1">
                <a:solidFill>
                  <a:schemeClr val="dk1"/>
                </a:solidFill>
              </a:defRPr>
            </a:lvl5pPr>
            <a:lvl6pPr lvl="5" algn="l">
              <a:lnSpc>
                <a:spcPct val="100000"/>
              </a:lnSpc>
              <a:spcBef>
                <a:spcPts val="0"/>
              </a:spcBef>
              <a:spcAft>
                <a:spcPts val="0"/>
              </a:spcAft>
              <a:buClr>
                <a:schemeClr val="dk1"/>
              </a:buClr>
              <a:buSzPct val="100000"/>
              <a:buNone/>
              <a:defRPr sz="3000" b="1">
                <a:solidFill>
                  <a:schemeClr val="dk1"/>
                </a:solidFill>
              </a:defRPr>
            </a:lvl6pPr>
            <a:lvl7pPr lvl="6" algn="l">
              <a:lnSpc>
                <a:spcPct val="100000"/>
              </a:lnSpc>
              <a:spcBef>
                <a:spcPts val="0"/>
              </a:spcBef>
              <a:spcAft>
                <a:spcPts val="0"/>
              </a:spcAft>
              <a:buClr>
                <a:schemeClr val="dk1"/>
              </a:buClr>
              <a:buSzPct val="100000"/>
              <a:buNone/>
              <a:defRPr sz="3000" b="1">
                <a:solidFill>
                  <a:schemeClr val="dk1"/>
                </a:solidFill>
              </a:defRPr>
            </a:lvl7pPr>
            <a:lvl8pPr lvl="7" algn="l">
              <a:lnSpc>
                <a:spcPct val="100000"/>
              </a:lnSpc>
              <a:spcBef>
                <a:spcPts val="0"/>
              </a:spcBef>
              <a:spcAft>
                <a:spcPts val="0"/>
              </a:spcAft>
              <a:buClr>
                <a:schemeClr val="dk1"/>
              </a:buClr>
              <a:buSzPct val="100000"/>
              <a:buNone/>
              <a:defRPr sz="3000" b="1">
                <a:solidFill>
                  <a:schemeClr val="dk1"/>
                </a:solidFill>
              </a:defRPr>
            </a:lvl8pPr>
            <a:lvl9pPr lvl="8" algn="l">
              <a:lnSpc>
                <a:spcPct val="100000"/>
              </a:lnSpc>
              <a:spcBef>
                <a:spcPts val="0"/>
              </a:spcBef>
              <a:spcAft>
                <a:spcPts val="0"/>
              </a:spcAft>
              <a:buClr>
                <a:schemeClr val="dk1"/>
              </a:buClr>
              <a:buSzPct val="100000"/>
              <a:buNone/>
              <a:defRPr sz="3000" b="1">
                <a:solidFill>
                  <a:schemeClr val="dk1"/>
                </a:solidFill>
              </a:defRPr>
            </a:lvl9pPr>
          </a:lstStyle>
          <a:p>
            <a:endParaRPr/>
          </a:p>
        </p:txBody>
      </p:sp>
      <p:sp>
        <p:nvSpPr>
          <p:cNvPr id="68" name="Shape 68"/>
          <p:cNvSpPr txBox="1">
            <a:spLocks noGrp="1"/>
          </p:cNvSpPr>
          <p:nvPr>
            <p:ph type="body" idx="1"/>
          </p:nvPr>
        </p:nvSpPr>
        <p:spPr>
          <a:xfrm>
            <a:off x="4852900" y="1672726"/>
            <a:ext cx="4016400" cy="2990400"/>
          </a:xfrm>
          <a:prstGeom prst="rect">
            <a:avLst/>
          </a:prstGeom>
          <a:noFill/>
        </p:spPr>
        <p:txBody>
          <a:bodyPr lIns="91425" tIns="91425" rIns="91425" bIns="91425" anchor="t" anchorCtr="0"/>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a:endParaRPr/>
          </a:p>
        </p:txBody>
      </p:sp>
      <p:sp>
        <p:nvSpPr>
          <p:cNvPr id="69" name="Shape 69"/>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4">
    <p:bg>
      <p:bgPr>
        <a:solidFill>
          <a:srgbClr val="FFFFFF"/>
        </a:solidFill>
        <a:effectLst/>
      </p:bgPr>
    </p:bg>
    <p:spTree>
      <p:nvGrpSpPr>
        <p:cNvPr id="1" name="Shape 70"/>
        <p:cNvGrpSpPr/>
        <p:nvPr/>
      </p:nvGrpSpPr>
      <p:grpSpPr>
        <a:xfrm>
          <a:off x="0" y="0"/>
          <a:ext cx="0" cy="0"/>
          <a:chOff x="0" y="0"/>
          <a:chExt cx="0" cy="0"/>
        </a:xfrm>
      </p:grpSpPr>
      <p:sp>
        <p:nvSpPr>
          <p:cNvPr id="71" name="Shape 71"/>
          <p:cNvSpPr/>
          <p:nvPr/>
        </p:nvSpPr>
        <p:spPr>
          <a:xfrm>
            <a:off x="0" y="0"/>
            <a:ext cx="9144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72" name="Shape 72"/>
          <p:cNvSpPr txBox="1">
            <a:spLocks noGrp="1"/>
          </p:cNvSpPr>
          <p:nvPr>
            <p:ph type="ctrTitle"/>
          </p:nvPr>
        </p:nvSpPr>
        <p:spPr>
          <a:xfrm>
            <a:off x="661050" y="542100"/>
            <a:ext cx="7821900" cy="4059300"/>
          </a:xfrm>
          <a:prstGeom prst="rect">
            <a:avLst/>
          </a:prstGeom>
          <a:noFill/>
        </p:spPr>
        <p:txBody>
          <a:bodyPr lIns="91425" tIns="91425" rIns="91425" bIns="91425" anchor="ctr" anchorCtr="0"/>
          <a:lstStyle>
            <a:lvl1pPr lvl="0" algn="ctr">
              <a:lnSpc>
                <a:spcPct val="100000"/>
              </a:lnSpc>
              <a:spcBef>
                <a:spcPts val="0"/>
              </a:spcBef>
              <a:spcAft>
                <a:spcPts val="0"/>
              </a:spcAft>
              <a:buClr>
                <a:schemeClr val="lt1"/>
              </a:buClr>
              <a:buSzPct val="100000"/>
              <a:buNone/>
              <a:defRPr sz="8000" b="1">
                <a:solidFill>
                  <a:schemeClr val="lt1"/>
                </a:solidFill>
              </a:defRPr>
            </a:lvl1pPr>
            <a:lvl2pPr lvl="1" algn="ctr">
              <a:lnSpc>
                <a:spcPct val="100000"/>
              </a:lnSpc>
              <a:spcBef>
                <a:spcPts val="0"/>
              </a:spcBef>
              <a:spcAft>
                <a:spcPts val="0"/>
              </a:spcAft>
              <a:buClr>
                <a:schemeClr val="lt1"/>
              </a:buClr>
              <a:buSzPct val="100000"/>
              <a:buNone/>
              <a:defRPr sz="8000" b="1">
                <a:solidFill>
                  <a:schemeClr val="lt1"/>
                </a:solidFill>
              </a:defRPr>
            </a:lvl2pPr>
            <a:lvl3pPr lvl="2" algn="ctr">
              <a:lnSpc>
                <a:spcPct val="100000"/>
              </a:lnSpc>
              <a:spcBef>
                <a:spcPts val="0"/>
              </a:spcBef>
              <a:spcAft>
                <a:spcPts val="0"/>
              </a:spcAft>
              <a:buClr>
                <a:schemeClr val="lt1"/>
              </a:buClr>
              <a:buSzPct val="100000"/>
              <a:buNone/>
              <a:defRPr sz="8000" b="1">
                <a:solidFill>
                  <a:schemeClr val="lt1"/>
                </a:solidFill>
              </a:defRPr>
            </a:lvl3pPr>
            <a:lvl4pPr lvl="3" algn="ctr">
              <a:lnSpc>
                <a:spcPct val="100000"/>
              </a:lnSpc>
              <a:spcBef>
                <a:spcPts val="0"/>
              </a:spcBef>
              <a:spcAft>
                <a:spcPts val="0"/>
              </a:spcAft>
              <a:buClr>
                <a:schemeClr val="lt1"/>
              </a:buClr>
              <a:buSzPct val="100000"/>
              <a:buNone/>
              <a:defRPr sz="8000" b="1">
                <a:solidFill>
                  <a:schemeClr val="lt1"/>
                </a:solidFill>
              </a:defRPr>
            </a:lvl4pPr>
            <a:lvl5pPr lvl="4" algn="ctr">
              <a:lnSpc>
                <a:spcPct val="100000"/>
              </a:lnSpc>
              <a:spcBef>
                <a:spcPts val="0"/>
              </a:spcBef>
              <a:spcAft>
                <a:spcPts val="0"/>
              </a:spcAft>
              <a:buClr>
                <a:schemeClr val="lt1"/>
              </a:buClr>
              <a:buSzPct val="100000"/>
              <a:buNone/>
              <a:defRPr sz="8000" b="1">
                <a:solidFill>
                  <a:schemeClr val="lt1"/>
                </a:solidFill>
              </a:defRPr>
            </a:lvl5pPr>
            <a:lvl6pPr lvl="5" algn="ctr">
              <a:lnSpc>
                <a:spcPct val="100000"/>
              </a:lnSpc>
              <a:spcBef>
                <a:spcPts val="0"/>
              </a:spcBef>
              <a:spcAft>
                <a:spcPts val="0"/>
              </a:spcAft>
              <a:buClr>
                <a:schemeClr val="lt1"/>
              </a:buClr>
              <a:buSzPct val="100000"/>
              <a:buNone/>
              <a:defRPr sz="8000" b="1">
                <a:solidFill>
                  <a:schemeClr val="lt1"/>
                </a:solidFill>
              </a:defRPr>
            </a:lvl6pPr>
            <a:lvl7pPr lvl="6" algn="ctr">
              <a:lnSpc>
                <a:spcPct val="100000"/>
              </a:lnSpc>
              <a:spcBef>
                <a:spcPts val="0"/>
              </a:spcBef>
              <a:spcAft>
                <a:spcPts val="0"/>
              </a:spcAft>
              <a:buClr>
                <a:schemeClr val="lt1"/>
              </a:buClr>
              <a:buSzPct val="100000"/>
              <a:buNone/>
              <a:defRPr sz="8000" b="1">
                <a:solidFill>
                  <a:schemeClr val="lt1"/>
                </a:solidFill>
              </a:defRPr>
            </a:lvl7pPr>
            <a:lvl8pPr lvl="7" algn="ctr">
              <a:lnSpc>
                <a:spcPct val="100000"/>
              </a:lnSpc>
              <a:spcBef>
                <a:spcPts val="0"/>
              </a:spcBef>
              <a:spcAft>
                <a:spcPts val="0"/>
              </a:spcAft>
              <a:buClr>
                <a:schemeClr val="lt1"/>
              </a:buClr>
              <a:buSzPct val="100000"/>
              <a:buNone/>
              <a:defRPr sz="8000" b="1">
                <a:solidFill>
                  <a:schemeClr val="lt1"/>
                </a:solidFill>
              </a:defRPr>
            </a:lvl8pPr>
            <a:lvl9pPr lvl="8" algn="ctr">
              <a:lnSpc>
                <a:spcPct val="100000"/>
              </a:lnSpc>
              <a:spcBef>
                <a:spcPts val="0"/>
              </a:spcBef>
              <a:spcAft>
                <a:spcPts val="0"/>
              </a:spcAft>
              <a:buClr>
                <a:schemeClr val="lt1"/>
              </a:buClr>
              <a:buSzPct val="100000"/>
              <a:buNone/>
              <a:defRPr sz="8000" b="1">
                <a:solidFill>
                  <a:schemeClr val="lt1"/>
                </a:solidFill>
              </a:defRPr>
            </a:lvl9pPr>
          </a:lstStyle>
          <a:p>
            <a:endParaRPr/>
          </a:p>
        </p:txBody>
      </p:sp>
      <p:sp>
        <p:nvSpPr>
          <p:cNvPr id="73" name="Shape 73"/>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lt1"/>
                </a:solidFill>
              </a:rPr>
              <a:t>‹#›</a:t>
            </a:fld>
            <a:endParaRPr lang="en" sz="1000">
              <a:solidFill>
                <a:schemeClr val="lt1"/>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ustom layout 5">
    <p:bg>
      <p:bgPr>
        <a:solidFill>
          <a:srgbClr val="FFFFFF"/>
        </a:solidFill>
        <a:effectLst/>
      </p:bgPr>
    </p:bg>
    <p:spTree>
      <p:nvGrpSpPr>
        <p:cNvPr id="1" name="Shape 74"/>
        <p:cNvGrpSpPr/>
        <p:nvPr/>
      </p:nvGrpSpPr>
      <p:grpSpPr>
        <a:xfrm>
          <a:off x="0" y="0"/>
          <a:ext cx="0" cy="0"/>
          <a:chOff x="0" y="0"/>
          <a:chExt cx="0" cy="0"/>
        </a:xfrm>
      </p:grpSpPr>
      <p:sp>
        <p:nvSpPr>
          <p:cNvPr id="75" name="Shape 75"/>
          <p:cNvSpPr/>
          <p:nvPr/>
        </p:nvSpPr>
        <p:spPr>
          <a:xfrm>
            <a:off x="0" y="0"/>
            <a:ext cx="9144000" cy="5143500"/>
          </a:xfrm>
          <a:prstGeom prst="rect">
            <a:avLst/>
          </a:prstGeom>
          <a:solidFill>
            <a:srgbClr val="3367D6"/>
          </a:solidFill>
          <a:ln>
            <a:noFill/>
          </a:ln>
        </p:spPr>
        <p:txBody>
          <a:bodyPr lIns="91425" tIns="91425" rIns="91425" bIns="91425" anchor="ctr" anchorCtr="0">
            <a:noAutofit/>
          </a:bodyPr>
          <a:lstStyle/>
          <a:p>
            <a:pPr lvl="0">
              <a:spcBef>
                <a:spcPts val="0"/>
              </a:spcBef>
              <a:buNone/>
            </a:pPr>
            <a:endParaRPr/>
          </a:p>
        </p:txBody>
      </p:sp>
      <p:sp>
        <p:nvSpPr>
          <p:cNvPr id="76" name="Shape 76"/>
          <p:cNvSpPr/>
          <p:nvPr/>
        </p:nvSpPr>
        <p:spPr>
          <a:xfrm rot="-5400000">
            <a:off x="4001650" y="900"/>
            <a:ext cx="5143500" cy="5141700"/>
          </a:xfrm>
          <a:prstGeom prst="rtTriangle">
            <a:avLst/>
          </a:prstGeom>
          <a:solidFill>
            <a:srgbClr val="5E97F6"/>
          </a:solidFill>
          <a:ln>
            <a:noFill/>
          </a:ln>
        </p:spPr>
        <p:txBody>
          <a:bodyPr lIns="91425" tIns="91425" rIns="91425" bIns="91425" anchor="ctr" anchorCtr="0">
            <a:noAutofit/>
          </a:bodyPr>
          <a:lstStyle/>
          <a:p>
            <a:pPr lvl="0">
              <a:spcBef>
                <a:spcPts val="0"/>
              </a:spcBef>
              <a:buNone/>
            </a:pPr>
            <a:endParaRPr/>
          </a:p>
        </p:txBody>
      </p:sp>
      <p:sp>
        <p:nvSpPr>
          <p:cNvPr id="77" name="Shape 77"/>
          <p:cNvSpPr txBox="1">
            <a:spLocks noGrp="1"/>
          </p:cNvSpPr>
          <p:nvPr>
            <p:ph type="title"/>
          </p:nvPr>
        </p:nvSpPr>
        <p:spPr>
          <a:xfrm>
            <a:off x="332325" y="1096874"/>
            <a:ext cx="4339200" cy="2949900"/>
          </a:xfrm>
          <a:prstGeom prst="rect">
            <a:avLst/>
          </a:prstGeom>
          <a:noFill/>
        </p:spPr>
        <p:txBody>
          <a:bodyPr lIns="91425" tIns="91425" rIns="91425" bIns="91425" anchor="ctr" anchorCtr="0"/>
          <a:lstStyle>
            <a:lvl1pPr lvl="0" algn="l">
              <a:lnSpc>
                <a:spcPct val="100000"/>
              </a:lnSpc>
              <a:spcBef>
                <a:spcPts val="0"/>
              </a:spcBef>
              <a:spcAft>
                <a:spcPts val="0"/>
              </a:spcAft>
              <a:buNone/>
              <a:defRPr sz="3600" b="1">
                <a:solidFill>
                  <a:srgbClr val="FFFFFF"/>
                </a:solidFill>
              </a:defRPr>
            </a:lvl1pPr>
            <a:lvl2pPr lvl="1" algn="l">
              <a:lnSpc>
                <a:spcPct val="100000"/>
              </a:lnSpc>
              <a:spcBef>
                <a:spcPts val="0"/>
              </a:spcBef>
              <a:spcAft>
                <a:spcPts val="0"/>
              </a:spcAft>
              <a:buNone/>
              <a:defRPr sz="3600" b="1">
                <a:solidFill>
                  <a:srgbClr val="FFFFFF"/>
                </a:solidFill>
              </a:defRPr>
            </a:lvl2pPr>
            <a:lvl3pPr lvl="2" algn="l">
              <a:lnSpc>
                <a:spcPct val="100000"/>
              </a:lnSpc>
              <a:spcBef>
                <a:spcPts val="0"/>
              </a:spcBef>
              <a:spcAft>
                <a:spcPts val="0"/>
              </a:spcAft>
              <a:buNone/>
              <a:defRPr sz="3600" b="1">
                <a:solidFill>
                  <a:srgbClr val="FFFFFF"/>
                </a:solidFill>
              </a:defRPr>
            </a:lvl3pPr>
            <a:lvl4pPr lvl="3" algn="l">
              <a:lnSpc>
                <a:spcPct val="100000"/>
              </a:lnSpc>
              <a:spcBef>
                <a:spcPts val="0"/>
              </a:spcBef>
              <a:spcAft>
                <a:spcPts val="0"/>
              </a:spcAft>
              <a:buNone/>
              <a:defRPr sz="3600" b="1">
                <a:solidFill>
                  <a:srgbClr val="FFFFFF"/>
                </a:solidFill>
              </a:defRPr>
            </a:lvl4pPr>
            <a:lvl5pPr lvl="4" algn="l">
              <a:lnSpc>
                <a:spcPct val="100000"/>
              </a:lnSpc>
              <a:spcBef>
                <a:spcPts val="0"/>
              </a:spcBef>
              <a:spcAft>
                <a:spcPts val="0"/>
              </a:spcAft>
              <a:buNone/>
              <a:defRPr sz="3600" b="1">
                <a:solidFill>
                  <a:srgbClr val="FFFFFF"/>
                </a:solidFill>
              </a:defRPr>
            </a:lvl5pPr>
            <a:lvl6pPr lvl="5" algn="l">
              <a:lnSpc>
                <a:spcPct val="100000"/>
              </a:lnSpc>
              <a:spcBef>
                <a:spcPts val="0"/>
              </a:spcBef>
              <a:spcAft>
                <a:spcPts val="0"/>
              </a:spcAft>
              <a:buNone/>
              <a:defRPr sz="3600" b="1">
                <a:solidFill>
                  <a:srgbClr val="FFFFFF"/>
                </a:solidFill>
              </a:defRPr>
            </a:lvl6pPr>
            <a:lvl7pPr lvl="6" algn="l">
              <a:lnSpc>
                <a:spcPct val="100000"/>
              </a:lnSpc>
              <a:spcBef>
                <a:spcPts val="0"/>
              </a:spcBef>
              <a:spcAft>
                <a:spcPts val="0"/>
              </a:spcAft>
              <a:buNone/>
              <a:defRPr sz="3600" b="1">
                <a:solidFill>
                  <a:srgbClr val="FFFFFF"/>
                </a:solidFill>
              </a:defRPr>
            </a:lvl7pPr>
            <a:lvl8pPr lvl="7" algn="l">
              <a:lnSpc>
                <a:spcPct val="100000"/>
              </a:lnSpc>
              <a:spcBef>
                <a:spcPts val="0"/>
              </a:spcBef>
              <a:spcAft>
                <a:spcPts val="0"/>
              </a:spcAft>
              <a:buNone/>
              <a:defRPr sz="3600" b="1">
                <a:solidFill>
                  <a:srgbClr val="FFFFFF"/>
                </a:solidFill>
              </a:defRPr>
            </a:lvl8pPr>
            <a:lvl9pPr lvl="8" algn="l">
              <a:lnSpc>
                <a:spcPct val="100000"/>
              </a:lnSpc>
              <a:spcBef>
                <a:spcPts val="0"/>
              </a:spcBef>
              <a:spcAft>
                <a:spcPts val="0"/>
              </a:spcAft>
              <a:buNone/>
              <a:defRPr sz="3600" b="1">
                <a:solidFill>
                  <a:srgbClr val="FFFFFF"/>
                </a:solidFill>
              </a:defRPr>
            </a:lvl9pPr>
          </a:lstStyle>
          <a:p>
            <a:endParaRPr/>
          </a:p>
        </p:txBody>
      </p:sp>
      <p:sp>
        <p:nvSpPr>
          <p:cNvPr id="78" name="Shape 78"/>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ustom layout 6">
    <p:bg>
      <p:bgPr>
        <a:solidFill>
          <a:srgbClr val="FFFFFF"/>
        </a:solidFill>
        <a:effectLst/>
      </p:bgPr>
    </p:bg>
    <p:spTree>
      <p:nvGrpSpPr>
        <p:cNvPr id="1" name="Shape 79"/>
        <p:cNvGrpSpPr/>
        <p:nvPr/>
      </p:nvGrpSpPr>
      <p:grpSpPr>
        <a:xfrm>
          <a:off x="0" y="0"/>
          <a:ext cx="0" cy="0"/>
          <a:chOff x="0" y="0"/>
          <a:chExt cx="0" cy="0"/>
        </a:xfrm>
      </p:grpSpPr>
      <p:sp>
        <p:nvSpPr>
          <p:cNvPr id="80" name="Shape 80"/>
          <p:cNvSpPr/>
          <p:nvPr/>
        </p:nvSpPr>
        <p:spPr>
          <a:xfrm>
            <a:off x="0" y="0"/>
            <a:ext cx="9144000" cy="5143500"/>
          </a:xfrm>
          <a:prstGeom prst="rect">
            <a:avLst/>
          </a:prstGeom>
          <a:solidFill>
            <a:srgbClr val="3367D6"/>
          </a:solidFill>
          <a:ln>
            <a:noFill/>
          </a:ln>
        </p:spPr>
        <p:txBody>
          <a:bodyPr lIns="91425" tIns="91425" rIns="91425" bIns="91425" anchor="ctr" anchorCtr="0">
            <a:noAutofit/>
          </a:bodyPr>
          <a:lstStyle/>
          <a:p>
            <a:pPr lvl="0">
              <a:spcBef>
                <a:spcPts val="0"/>
              </a:spcBef>
              <a:buNone/>
            </a:pPr>
            <a:endParaRPr/>
          </a:p>
        </p:txBody>
      </p:sp>
      <p:sp>
        <p:nvSpPr>
          <p:cNvPr id="81" name="Shape 81"/>
          <p:cNvSpPr/>
          <p:nvPr/>
        </p:nvSpPr>
        <p:spPr>
          <a:xfrm rot="-5400000">
            <a:off x="4001650" y="900"/>
            <a:ext cx="5143500" cy="5141700"/>
          </a:xfrm>
          <a:prstGeom prst="rtTriangle">
            <a:avLst/>
          </a:prstGeom>
          <a:solidFill>
            <a:srgbClr val="5E97F6"/>
          </a:solidFill>
          <a:ln>
            <a:noFill/>
          </a:ln>
        </p:spPr>
        <p:txBody>
          <a:bodyPr lIns="91425" tIns="91425" rIns="91425" bIns="91425" anchor="ctr" anchorCtr="0">
            <a:noAutofit/>
          </a:bodyPr>
          <a:lstStyle/>
          <a:p>
            <a:pPr lvl="0">
              <a:spcBef>
                <a:spcPts val="0"/>
              </a:spcBef>
              <a:buNone/>
            </a:pPr>
            <a:endParaRPr/>
          </a:p>
        </p:txBody>
      </p:sp>
      <p:sp>
        <p:nvSpPr>
          <p:cNvPr id="82" name="Shape 82"/>
          <p:cNvSpPr txBox="1">
            <a:spLocks noGrp="1"/>
          </p:cNvSpPr>
          <p:nvPr>
            <p:ph type="title"/>
          </p:nvPr>
        </p:nvSpPr>
        <p:spPr>
          <a:xfrm>
            <a:off x="332325" y="1096874"/>
            <a:ext cx="4339200" cy="2949900"/>
          </a:xfrm>
          <a:prstGeom prst="rect">
            <a:avLst/>
          </a:prstGeom>
          <a:noFill/>
        </p:spPr>
        <p:txBody>
          <a:bodyPr lIns="91425" tIns="91425" rIns="91425" bIns="91425" anchor="ctr" anchorCtr="0"/>
          <a:lstStyle>
            <a:lvl1pPr lvl="0" algn="l">
              <a:lnSpc>
                <a:spcPct val="100000"/>
              </a:lnSpc>
              <a:spcBef>
                <a:spcPts val="0"/>
              </a:spcBef>
              <a:spcAft>
                <a:spcPts val="0"/>
              </a:spcAft>
              <a:buNone/>
              <a:defRPr sz="3600" b="1">
                <a:solidFill>
                  <a:srgbClr val="FFFFFF"/>
                </a:solidFill>
              </a:defRPr>
            </a:lvl1pPr>
            <a:lvl2pPr lvl="1" algn="l">
              <a:lnSpc>
                <a:spcPct val="100000"/>
              </a:lnSpc>
              <a:spcBef>
                <a:spcPts val="0"/>
              </a:spcBef>
              <a:spcAft>
                <a:spcPts val="0"/>
              </a:spcAft>
              <a:buNone/>
              <a:defRPr sz="3600" b="1">
                <a:solidFill>
                  <a:srgbClr val="FFFFFF"/>
                </a:solidFill>
              </a:defRPr>
            </a:lvl2pPr>
            <a:lvl3pPr lvl="2" algn="l">
              <a:lnSpc>
                <a:spcPct val="100000"/>
              </a:lnSpc>
              <a:spcBef>
                <a:spcPts val="0"/>
              </a:spcBef>
              <a:spcAft>
                <a:spcPts val="0"/>
              </a:spcAft>
              <a:buNone/>
              <a:defRPr sz="3600" b="1">
                <a:solidFill>
                  <a:srgbClr val="FFFFFF"/>
                </a:solidFill>
              </a:defRPr>
            </a:lvl3pPr>
            <a:lvl4pPr lvl="3" algn="l">
              <a:lnSpc>
                <a:spcPct val="100000"/>
              </a:lnSpc>
              <a:spcBef>
                <a:spcPts val="0"/>
              </a:spcBef>
              <a:spcAft>
                <a:spcPts val="0"/>
              </a:spcAft>
              <a:buNone/>
              <a:defRPr sz="3600" b="1">
                <a:solidFill>
                  <a:srgbClr val="FFFFFF"/>
                </a:solidFill>
              </a:defRPr>
            </a:lvl4pPr>
            <a:lvl5pPr lvl="4" algn="l">
              <a:lnSpc>
                <a:spcPct val="100000"/>
              </a:lnSpc>
              <a:spcBef>
                <a:spcPts val="0"/>
              </a:spcBef>
              <a:spcAft>
                <a:spcPts val="0"/>
              </a:spcAft>
              <a:buNone/>
              <a:defRPr sz="3600" b="1">
                <a:solidFill>
                  <a:srgbClr val="FFFFFF"/>
                </a:solidFill>
              </a:defRPr>
            </a:lvl5pPr>
            <a:lvl6pPr lvl="5" algn="l">
              <a:lnSpc>
                <a:spcPct val="100000"/>
              </a:lnSpc>
              <a:spcBef>
                <a:spcPts val="0"/>
              </a:spcBef>
              <a:spcAft>
                <a:spcPts val="0"/>
              </a:spcAft>
              <a:buNone/>
              <a:defRPr sz="3600" b="1">
                <a:solidFill>
                  <a:srgbClr val="FFFFFF"/>
                </a:solidFill>
              </a:defRPr>
            </a:lvl6pPr>
            <a:lvl7pPr lvl="6" algn="l">
              <a:lnSpc>
                <a:spcPct val="100000"/>
              </a:lnSpc>
              <a:spcBef>
                <a:spcPts val="0"/>
              </a:spcBef>
              <a:spcAft>
                <a:spcPts val="0"/>
              </a:spcAft>
              <a:buNone/>
              <a:defRPr sz="3600" b="1">
                <a:solidFill>
                  <a:srgbClr val="FFFFFF"/>
                </a:solidFill>
              </a:defRPr>
            </a:lvl7pPr>
            <a:lvl8pPr lvl="7" algn="l">
              <a:lnSpc>
                <a:spcPct val="100000"/>
              </a:lnSpc>
              <a:spcBef>
                <a:spcPts val="0"/>
              </a:spcBef>
              <a:spcAft>
                <a:spcPts val="0"/>
              </a:spcAft>
              <a:buNone/>
              <a:defRPr sz="3600" b="1">
                <a:solidFill>
                  <a:srgbClr val="FFFFFF"/>
                </a:solidFill>
              </a:defRPr>
            </a:lvl8pPr>
            <a:lvl9pPr lvl="8" algn="l">
              <a:lnSpc>
                <a:spcPct val="100000"/>
              </a:lnSpc>
              <a:spcBef>
                <a:spcPts val="0"/>
              </a:spcBef>
              <a:spcAft>
                <a:spcPts val="0"/>
              </a:spcAft>
              <a:buNone/>
              <a:defRPr sz="3600" b="1">
                <a:solidFill>
                  <a:srgbClr val="FFFFFF"/>
                </a:solidFill>
              </a:defRPr>
            </a:lvl9pPr>
          </a:lstStyle>
          <a:p>
            <a:endParaRPr/>
          </a:p>
        </p:txBody>
      </p:sp>
      <p:sp>
        <p:nvSpPr>
          <p:cNvPr id="83" name="Shape 83"/>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ustom layout 7">
    <p:bg>
      <p:bgPr>
        <a:solidFill>
          <a:srgbClr val="FFFFFF"/>
        </a:solidFill>
        <a:effectLst/>
      </p:bgPr>
    </p:bg>
    <p:spTree>
      <p:nvGrpSpPr>
        <p:cNvPr id="1" name="Shape 84"/>
        <p:cNvGrpSpPr/>
        <p:nvPr/>
      </p:nvGrpSpPr>
      <p:grpSpPr>
        <a:xfrm>
          <a:off x="0" y="0"/>
          <a:ext cx="0" cy="0"/>
          <a:chOff x="0" y="0"/>
          <a:chExt cx="0" cy="0"/>
        </a:xfrm>
      </p:grpSpPr>
      <p:sp>
        <p:nvSpPr>
          <p:cNvPr id="85" name="Shape 85"/>
          <p:cNvSpPr/>
          <p:nvPr/>
        </p:nvSpPr>
        <p:spPr>
          <a:xfrm>
            <a:off x="0" y="0"/>
            <a:ext cx="9144000" cy="5143500"/>
          </a:xfrm>
          <a:prstGeom prst="rect">
            <a:avLst/>
          </a:prstGeom>
          <a:solidFill>
            <a:srgbClr val="3367D6"/>
          </a:solidFill>
          <a:ln>
            <a:noFill/>
          </a:ln>
        </p:spPr>
        <p:txBody>
          <a:bodyPr lIns="91425" tIns="91425" rIns="91425" bIns="91425" anchor="ctr" anchorCtr="0">
            <a:noAutofit/>
          </a:bodyPr>
          <a:lstStyle/>
          <a:p>
            <a:pPr lvl="0">
              <a:spcBef>
                <a:spcPts val="0"/>
              </a:spcBef>
              <a:buNone/>
            </a:pPr>
            <a:endParaRPr/>
          </a:p>
        </p:txBody>
      </p:sp>
      <p:sp>
        <p:nvSpPr>
          <p:cNvPr id="86" name="Shape 86"/>
          <p:cNvSpPr/>
          <p:nvPr/>
        </p:nvSpPr>
        <p:spPr>
          <a:xfrm rot="-5400000">
            <a:off x="4001650" y="900"/>
            <a:ext cx="5143500" cy="5141700"/>
          </a:xfrm>
          <a:prstGeom prst="rtTriangle">
            <a:avLst/>
          </a:prstGeom>
          <a:solidFill>
            <a:srgbClr val="5E97F6"/>
          </a:solidFill>
          <a:ln>
            <a:noFill/>
          </a:ln>
        </p:spPr>
        <p:txBody>
          <a:bodyPr lIns="91425" tIns="91425" rIns="91425" bIns="91425" anchor="ctr" anchorCtr="0">
            <a:noAutofit/>
          </a:bodyPr>
          <a:lstStyle/>
          <a:p>
            <a:pPr lvl="0">
              <a:spcBef>
                <a:spcPts val="0"/>
              </a:spcBef>
              <a:buNone/>
            </a:pPr>
            <a:endParaRPr/>
          </a:p>
        </p:txBody>
      </p:sp>
      <p:sp>
        <p:nvSpPr>
          <p:cNvPr id="87" name="Shape 87"/>
          <p:cNvSpPr txBox="1">
            <a:spLocks noGrp="1"/>
          </p:cNvSpPr>
          <p:nvPr>
            <p:ph type="title"/>
          </p:nvPr>
        </p:nvSpPr>
        <p:spPr>
          <a:xfrm>
            <a:off x="332325" y="1096874"/>
            <a:ext cx="4339200" cy="2949900"/>
          </a:xfrm>
          <a:prstGeom prst="rect">
            <a:avLst/>
          </a:prstGeom>
          <a:noFill/>
        </p:spPr>
        <p:txBody>
          <a:bodyPr lIns="91425" tIns="91425" rIns="91425" bIns="91425" anchor="ctr" anchorCtr="0"/>
          <a:lstStyle>
            <a:lvl1pPr lvl="0" algn="l">
              <a:lnSpc>
                <a:spcPct val="100000"/>
              </a:lnSpc>
              <a:spcBef>
                <a:spcPts val="0"/>
              </a:spcBef>
              <a:spcAft>
                <a:spcPts val="0"/>
              </a:spcAft>
              <a:buNone/>
              <a:defRPr sz="3600" b="1">
                <a:solidFill>
                  <a:srgbClr val="FFFFFF"/>
                </a:solidFill>
              </a:defRPr>
            </a:lvl1pPr>
            <a:lvl2pPr lvl="1" algn="l">
              <a:lnSpc>
                <a:spcPct val="100000"/>
              </a:lnSpc>
              <a:spcBef>
                <a:spcPts val="0"/>
              </a:spcBef>
              <a:spcAft>
                <a:spcPts val="0"/>
              </a:spcAft>
              <a:buNone/>
              <a:defRPr sz="3600" b="1">
                <a:solidFill>
                  <a:srgbClr val="FFFFFF"/>
                </a:solidFill>
              </a:defRPr>
            </a:lvl2pPr>
            <a:lvl3pPr lvl="2" algn="l">
              <a:lnSpc>
                <a:spcPct val="100000"/>
              </a:lnSpc>
              <a:spcBef>
                <a:spcPts val="0"/>
              </a:spcBef>
              <a:spcAft>
                <a:spcPts val="0"/>
              </a:spcAft>
              <a:buNone/>
              <a:defRPr sz="3600" b="1">
                <a:solidFill>
                  <a:srgbClr val="FFFFFF"/>
                </a:solidFill>
              </a:defRPr>
            </a:lvl3pPr>
            <a:lvl4pPr lvl="3" algn="l">
              <a:lnSpc>
                <a:spcPct val="100000"/>
              </a:lnSpc>
              <a:spcBef>
                <a:spcPts val="0"/>
              </a:spcBef>
              <a:spcAft>
                <a:spcPts val="0"/>
              </a:spcAft>
              <a:buNone/>
              <a:defRPr sz="3600" b="1">
                <a:solidFill>
                  <a:srgbClr val="FFFFFF"/>
                </a:solidFill>
              </a:defRPr>
            </a:lvl4pPr>
            <a:lvl5pPr lvl="4" algn="l">
              <a:lnSpc>
                <a:spcPct val="100000"/>
              </a:lnSpc>
              <a:spcBef>
                <a:spcPts val="0"/>
              </a:spcBef>
              <a:spcAft>
                <a:spcPts val="0"/>
              </a:spcAft>
              <a:buNone/>
              <a:defRPr sz="3600" b="1">
                <a:solidFill>
                  <a:srgbClr val="FFFFFF"/>
                </a:solidFill>
              </a:defRPr>
            </a:lvl5pPr>
            <a:lvl6pPr lvl="5" algn="l">
              <a:lnSpc>
                <a:spcPct val="100000"/>
              </a:lnSpc>
              <a:spcBef>
                <a:spcPts val="0"/>
              </a:spcBef>
              <a:spcAft>
                <a:spcPts val="0"/>
              </a:spcAft>
              <a:buNone/>
              <a:defRPr sz="3600" b="1">
                <a:solidFill>
                  <a:srgbClr val="FFFFFF"/>
                </a:solidFill>
              </a:defRPr>
            </a:lvl6pPr>
            <a:lvl7pPr lvl="6" algn="l">
              <a:lnSpc>
                <a:spcPct val="100000"/>
              </a:lnSpc>
              <a:spcBef>
                <a:spcPts val="0"/>
              </a:spcBef>
              <a:spcAft>
                <a:spcPts val="0"/>
              </a:spcAft>
              <a:buNone/>
              <a:defRPr sz="3600" b="1">
                <a:solidFill>
                  <a:srgbClr val="FFFFFF"/>
                </a:solidFill>
              </a:defRPr>
            </a:lvl7pPr>
            <a:lvl8pPr lvl="7" algn="l">
              <a:lnSpc>
                <a:spcPct val="100000"/>
              </a:lnSpc>
              <a:spcBef>
                <a:spcPts val="0"/>
              </a:spcBef>
              <a:spcAft>
                <a:spcPts val="0"/>
              </a:spcAft>
              <a:buNone/>
              <a:defRPr sz="3600" b="1">
                <a:solidFill>
                  <a:srgbClr val="FFFFFF"/>
                </a:solidFill>
              </a:defRPr>
            </a:lvl8pPr>
            <a:lvl9pPr lvl="8" algn="l">
              <a:lnSpc>
                <a:spcPct val="100000"/>
              </a:lnSpc>
              <a:spcBef>
                <a:spcPts val="0"/>
              </a:spcBef>
              <a:spcAft>
                <a:spcPts val="0"/>
              </a:spcAft>
              <a:buNone/>
              <a:defRPr sz="3600" b="1">
                <a:solidFill>
                  <a:srgbClr val="FFFFFF"/>
                </a:solidFill>
              </a:defRPr>
            </a:lvl9pPr>
          </a:lstStyle>
          <a:p>
            <a:endParaRPr/>
          </a:p>
        </p:txBody>
      </p:sp>
      <p:sp>
        <p:nvSpPr>
          <p:cNvPr id="88" name="Shape 88"/>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ustom layout 10">
    <p:bg>
      <p:bgPr>
        <a:solidFill>
          <a:srgbClr val="FFFFFF"/>
        </a:solidFill>
        <a:effectLst/>
      </p:bgPr>
    </p:bg>
    <p:spTree>
      <p:nvGrpSpPr>
        <p:cNvPr id="1" name="Shape 89"/>
        <p:cNvGrpSpPr/>
        <p:nvPr/>
      </p:nvGrpSpPr>
      <p:grpSpPr>
        <a:xfrm>
          <a:off x="0" y="0"/>
          <a:ext cx="0" cy="0"/>
          <a:chOff x="0" y="0"/>
          <a:chExt cx="0" cy="0"/>
        </a:xfrm>
      </p:grpSpPr>
      <p:sp>
        <p:nvSpPr>
          <p:cNvPr id="90" name="Shape 90"/>
          <p:cNvSpPr/>
          <p:nvPr/>
        </p:nvSpPr>
        <p:spPr>
          <a:xfrm>
            <a:off x="0" y="0"/>
            <a:ext cx="9144000" cy="5143500"/>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91" name="Shape 91"/>
          <p:cNvSpPr/>
          <p:nvPr/>
        </p:nvSpPr>
        <p:spPr>
          <a:xfrm>
            <a:off x="2705800" y="0"/>
            <a:ext cx="6438300" cy="5143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92" name="Shape 92"/>
          <p:cNvSpPr txBox="1">
            <a:spLocks noGrp="1"/>
          </p:cNvSpPr>
          <p:nvPr>
            <p:ph type="title"/>
          </p:nvPr>
        </p:nvSpPr>
        <p:spPr>
          <a:xfrm>
            <a:off x="304800" y="710000"/>
            <a:ext cx="2089800" cy="759000"/>
          </a:xfrm>
          <a:prstGeom prst="rect">
            <a:avLst/>
          </a:prstGeom>
          <a:noFill/>
        </p:spPr>
        <p:txBody>
          <a:bodyPr lIns="91425" tIns="91425" rIns="91425" bIns="91425" anchor="b" anchorCtr="0"/>
          <a:lstStyle>
            <a:lvl1pPr lvl="0" algn="l">
              <a:lnSpc>
                <a:spcPct val="100000"/>
              </a:lnSpc>
              <a:spcBef>
                <a:spcPts val="0"/>
              </a:spcBef>
              <a:spcAft>
                <a:spcPts val="0"/>
              </a:spcAft>
              <a:buClr>
                <a:schemeClr val="dk1"/>
              </a:buClr>
              <a:buSzPct val="100000"/>
              <a:buNone/>
              <a:defRPr sz="1800" b="1">
                <a:solidFill>
                  <a:schemeClr val="dk1"/>
                </a:solidFill>
              </a:defRPr>
            </a:lvl1pPr>
            <a:lvl2pPr lvl="1" algn="l">
              <a:lnSpc>
                <a:spcPct val="100000"/>
              </a:lnSpc>
              <a:spcBef>
                <a:spcPts val="0"/>
              </a:spcBef>
              <a:spcAft>
                <a:spcPts val="0"/>
              </a:spcAft>
              <a:buClr>
                <a:schemeClr val="dk1"/>
              </a:buClr>
              <a:buSzPct val="100000"/>
              <a:buNone/>
              <a:defRPr sz="1800" b="1">
                <a:solidFill>
                  <a:schemeClr val="dk1"/>
                </a:solidFill>
              </a:defRPr>
            </a:lvl2pPr>
            <a:lvl3pPr lvl="2" algn="l">
              <a:lnSpc>
                <a:spcPct val="100000"/>
              </a:lnSpc>
              <a:spcBef>
                <a:spcPts val="0"/>
              </a:spcBef>
              <a:spcAft>
                <a:spcPts val="0"/>
              </a:spcAft>
              <a:buClr>
                <a:schemeClr val="dk1"/>
              </a:buClr>
              <a:buSzPct val="100000"/>
              <a:buNone/>
              <a:defRPr sz="1800" b="1">
                <a:solidFill>
                  <a:schemeClr val="dk1"/>
                </a:solidFill>
              </a:defRPr>
            </a:lvl3pPr>
            <a:lvl4pPr lvl="3" algn="l">
              <a:lnSpc>
                <a:spcPct val="100000"/>
              </a:lnSpc>
              <a:spcBef>
                <a:spcPts val="0"/>
              </a:spcBef>
              <a:spcAft>
                <a:spcPts val="0"/>
              </a:spcAft>
              <a:buClr>
                <a:schemeClr val="dk1"/>
              </a:buClr>
              <a:buSzPct val="100000"/>
              <a:buNone/>
              <a:defRPr sz="1800" b="1">
                <a:solidFill>
                  <a:schemeClr val="dk1"/>
                </a:solidFill>
              </a:defRPr>
            </a:lvl4pPr>
            <a:lvl5pPr lvl="4" algn="l">
              <a:lnSpc>
                <a:spcPct val="100000"/>
              </a:lnSpc>
              <a:spcBef>
                <a:spcPts val="0"/>
              </a:spcBef>
              <a:spcAft>
                <a:spcPts val="0"/>
              </a:spcAft>
              <a:buClr>
                <a:schemeClr val="dk1"/>
              </a:buClr>
              <a:buSzPct val="100000"/>
              <a:buNone/>
              <a:defRPr sz="1800" b="1">
                <a:solidFill>
                  <a:schemeClr val="dk1"/>
                </a:solidFill>
              </a:defRPr>
            </a:lvl5pPr>
            <a:lvl6pPr lvl="5" algn="l">
              <a:lnSpc>
                <a:spcPct val="100000"/>
              </a:lnSpc>
              <a:spcBef>
                <a:spcPts val="0"/>
              </a:spcBef>
              <a:spcAft>
                <a:spcPts val="0"/>
              </a:spcAft>
              <a:buClr>
                <a:schemeClr val="dk1"/>
              </a:buClr>
              <a:buSzPct val="100000"/>
              <a:buNone/>
              <a:defRPr sz="1800" b="1">
                <a:solidFill>
                  <a:schemeClr val="dk1"/>
                </a:solidFill>
              </a:defRPr>
            </a:lvl6pPr>
            <a:lvl7pPr lvl="6" algn="l">
              <a:lnSpc>
                <a:spcPct val="100000"/>
              </a:lnSpc>
              <a:spcBef>
                <a:spcPts val="0"/>
              </a:spcBef>
              <a:spcAft>
                <a:spcPts val="0"/>
              </a:spcAft>
              <a:buClr>
                <a:schemeClr val="dk1"/>
              </a:buClr>
              <a:buSzPct val="100000"/>
              <a:buNone/>
              <a:defRPr sz="1800" b="1">
                <a:solidFill>
                  <a:schemeClr val="dk1"/>
                </a:solidFill>
              </a:defRPr>
            </a:lvl7pPr>
            <a:lvl8pPr lvl="7" algn="l">
              <a:lnSpc>
                <a:spcPct val="100000"/>
              </a:lnSpc>
              <a:spcBef>
                <a:spcPts val="0"/>
              </a:spcBef>
              <a:spcAft>
                <a:spcPts val="0"/>
              </a:spcAft>
              <a:buClr>
                <a:schemeClr val="dk1"/>
              </a:buClr>
              <a:buSzPct val="100000"/>
              <a:buNone/>
              <a:defRPr sz="1800" b="1">
                <a:solidFill>
                  <a:schemeClr val="dk1"/>
                </a:solidFill>
              </a:defRPr>
            </a:lvl8pPr>
            <a:lvl9pPr lvl="8" algn="l">
              <a:lnSpc>
                <a:spcPct val="100000"/>
              </a:lnSpc>
              <a:spcBef>
                <a:spcPts val="0"/>
              </a:spcBef>
              <a:spcAft>
                <a:spcPts val="0"/>
              </a:spcAft>
              <a:buClr>
                <a:schemeClr val="dk1"/>
              </a:buClr>
              <a:buSzPct val="100000"/>
              <a:buNone/>
              <a:defRPr sz="1800" b="1">
                <a:solidFill>
                  <a:schemeClr val="dk1"/>
                </a:solidFill>
              </a:defRPr>
            </a:lvl9pPr>
          </a:lstStyle>
          <a:p>
            <a:endParaRPr/>
          </a:p>
        </p:txBody>
      </p:sp>
      <p:sp>
        <p:nvSpPr>
          <p:cNvPr id="93" name="Shape 93"/>
          <p:cNvSpPr txBox="1">
            <a:spLocks noGrp="1"/>
          </p:cNvSpPr>
          <p:nvPr>
            <p:ph type="body" idx="1"/>
          </p:nvPr>
        </p:nvSpPr>
        <p:spPr>
          <a:xfrm>
            <a:off x="304800" y="1554149"/>
            <a:ext cx="2089800" cy="3310500"/>
          </a:xfrm>
          <a:prstGeom prst="rect">
            <a:avLst/>
          </a:prstGeom>
          <a:noFill/>
        </p:spPr>
        <p:txBody>
          <a:bodyPr lIns="91425" tIns="91425" rIns="91425" bIns="91425" anchor="t" anchorCtr="0"/>
          <a:lstStyle>
            <a:lvl1pPr lvl="0" algn="l">
              <a:lnSpc>
                <a:spcPct val="115000"/>
              </a:lnSpc>
              <a:spcBef>
                <a:spcPts val="0"/>
              </a:spcBef>
              <a:spcAft>
                <a:spcPts val="1600"/>
              </a:spcAft>
              <a:buClr>
                <a:schemeClr val="dk2"/>
              </a:buClr>
              <a:buSzPct val="100000"/>
              <a:defRPr sz="1400">
                <a:solidFill>
                  <a:schemeClr val="dk2"/>
                </a:solidFill>
              </a:defRPr>
            </a:lvl1pPr>
            <a:lvl2pPr lvl="1" algn="l">
              <a:lnSpc>
                <a:spcPct val="115000"/>
              </a:lnSpc>
              <a:spcBef>
                <a:spcPts val="0"/>
              </a:spcBef>
              <a:spcAft>
                <a:spcPts val="1600"/>
              </a:spcAft>
              <a:buClr>
                <a:schemeClr val="dk2"/>
              </a:buClr>
              <a:buSzPct val="100000"/>
              <a:defRPr sz="1200">
                <a:solidFill>
                  <a:schemeClr val="dk2"/>
                </a:solidFill>
              </a:defRPr>
            </a:lvl2pPr>
            <a:lvl3pPr lvl="2" algn="l">
              <a:lnSpc>
                <a:spcPct val="115000"/>
              </a:lnSpc>
              <a:spcBef>
                <a:spcPts val="0"/>
              </a:spcBef>
              <a:spcAft>
                <a:spcPts val="1600"/>
              </a:spcAft>
              <a:buClr>
                <a:schemeClr val="dk2"/>
              </a:buClr>
              <a:buSzPct val="100000"/>
              <a:defRPr sz="1200">
                <a:solidFill>
                  <a:schemeClr val="dk2"/>
                </a:solidFill>
              </a:defRPr>
            </a:lvl3pPr>
            <a:lvl4pPr lvl="3" algn="l">
              <a:lnSpc>
                <a:spcPct val="115000"/>
              </a:lnSpc>
              <a:spcBef>
                <a:spcPts val="0"/>
              </a:spcBef>
              <a:spcAft>
                <a:spcPts val="1600"/>
              </a:spcAft>
              <a:buClr>
                <a:schemeClr val="dk2"/>
              </a:buClr>
              <a:buSzPct val="100000"/>
              <a:defRPr sz="1200">
                <a:solidFill>
                  <a:schemeClr val="dk2"/>
                </a:solidFill>
              </a:defRPr>
            </a:lvl4pPr>
            <a:lvl5pPr lvl="4" algn="l">
              <a:lnSpc>
                <a:spcPct val="115000"/>
              </a:lnSpc>
              <a:spcBef>
                <a:spcPts val="0"/>
              </a:spcBef>
              <a:spcAft>
                <a:spcPts val="1600"/>
              </a:spcAft>
              <a:buClr>
                <a:schemeClr val="dk2"/>
              </a:buClr>
              <a:buSzPct val="100000"/>
              <a:defRPr sz="1200">
                <a:solidFill>
                  <a:schemeClr val="dk2"/>
                </a:solidFill>
              </a:defRPr>
            </a:lvl5pPr>
            <a:lvl6pPr lvl="5" algn="l">
              <a:lnSpc>
                <a:spcPct val="115000"/>
              </a:lnSpc>
              <a:spcBef>
                <a:spcPts val="0"/>
              </a:spcBef>
              <a:spcAft>
                <a:spcPts val="1600"/>
              </a:spcAft>
              <a:buClr>
                <a:schemeClr val="dk2"/>
              </a:buClr>
              <a:buSzPct val="100000"/>
              <a:defRPr sz="1200">
                <a:solidFill>
                  <a:schemeClr val="dk2"/>
                </a:solidFill>
              </a:defRPr>
            </a:lvl6pPr>
            <a:lvl7pPr lvl="6" algn="l">
              <a:lnSpc>
                <a:spcPct val="115000"/>
              </a:lnSpc>
              <a:spcBef>
                <a:spcPts val="0"/>
              </a:spcBef>
              <a:spcAft>
                <a:spcPts val="1600"/>
              </a:spcAft>
              <a:buClr>
                <a:schemeClr val="dk2"/>
              </a:buClr>
              <a:buSzPct val="100000"/>
              <a:defRPr sz="1200">
                <a:solidFill>
                  <a:schemeClr val="dk2"/>
                </a:solidFill>
              </a:defRPr>
            </a:lvl7pPr>
            <a:lvl8pPr lvl="7" algn="l">
              <a:lnSpc>
                <a:spcPct val="115000"/>
              </a:lnSpc>
              <a:spcBef>
                <a:spcPts val="0"/>
              </a:spcBef>
              <a:spcAft>
                <a:spcPts val="1600"/>
              </a:spcAft>
              <a:buClr>
                <a:schemeClr val="dk2"/>
              </a:buClr>
              <a:buSzPct val="100000"/>
              <a:defRPr sz="1200">
                <a:solidFill>
                  <a:schemeClr val="dk2"/>
                </a:solidFill>
              </a:defRPr>
            </a:lvl8pPr>
            <a:lvl9pPr lvl="8" algn="l">
              <a:lnSpc>
                <a:spcPct val="115000"/>
              </a:lnSpc>
              <a:spcBef>
                <a:spcPts val="0"/>
              </a:spcBef>
              <a:spcAft>
                <a:spcPts val="1600"/>
              </a:spcAft>
              <a:buClr>
                <a:schemeClr val="dk2"/>
              </a:buClr>
              <a:buSzPct val="100000"/>
              <a:defRPr sz="1200">
                <a:solidFill>
                  <a:schemeClr val="dk2"/>
                </a:solidFill>
              </a:defRPr>
            </a:lvl9pPr>
          </a:lstStyle>
          <a:p>
            <a:endParaRPr/>
          </a:p>
        </p:txBody>
      </p:sp>
      <p:sp>
        <p:nvSpPr>
          <p:cNvPr id="94" name="Shape 94"/>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ustom layout 8">
    <p:bg>
      <p:bgPr>
        <a:solidFill>
          <a:srgbClr val="FFFFFF"/>
        </a:solidFill>
        <a:effectLst/>
      </p:bgPr>
    </p:bg>
    <p:spTree>
      <p:nvGrpSpPr>
        <p:cNvPr id="1" name="Shape 95"/>
        <p:cNvGrpSpPr/>
        <p:nvPr/>
      </p:nvGrpSpPr>
      <p:grpSpPr>
        <a:xfrm>
          <a:off x="0" y="0"/>
          <a:ext cx="0" cy="0"/>
          <a:chOff x="0" y="0"/>
          <a:chExt cx="0" cy="0"/>
        </a:xfrm>
      </p:grpSpPr>
      <p:sp>
        <p:nvSpPr>
          <p:cNvPr id="96" name="Shape 96"/>
          <p:cNvSpPr/>
          <p:nvPr/>
        </p:nvSpPr>
        <p:spPr>
          <a:xfrm>
            <a:off x="0" y="0"/>
            <a:ext cx="9144000" cy="5143500"/>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97" name="Shape 97"/>
          <p:cNvSpPr/>
          <p:nvPr/>
        </p:nvSpPr>
        <p:spPr>
          <a:xfrm>
            <a:off x="0" y="0"/>
            <a:ext cx="4572000" cy="5143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98" name="Shape 98"/>
          <p:cNvSpPr txBox="1">
            <a:spLocks noGrp="1"/>
          </p:cNvSpPr>
          <p:nvPr>
            <p:ph type="title"/>
          </p:nvPr>
        </p:nvSpPr>
        <p:spPr>
          <a:xfrm>
            <a:off x="4852825" y="233150"/>
            <a:ext cx="4016400" cy="1181400"/>
          </a:xfrm>
          <a:prstGeom prst="rect">
            <a:avLst/>
          </a:prstGeom>
          <a:noFill/>
        </p:spPr>
        <p:txBody>
          <a:bodyPr lIns="91425" tIns="91425" rIns="91425" bIns="91425" anchor="b" anchorCtr="0"/>
          <a:lstStyle>
            <a:lvl1pPr lvl="0" algn="l">
              <a:lnSpc>
                <a:spcPct val="100000"/>
              </a:lnSpc>
              <a:spcBef>
                <a:spcPts val="0"/>
              </a:spcBef>
              <a:spcAft>
                <a:spcPts val="0"/>
              </a:spcAft>
              <a:buClr>
                <a:schemeClr val="dk1"/>
              </a:buClr>
              <a:buSzPct val="100000"/>
              <a:buNone/>
              <a:defRPr sz="3000" b="1">
                <a:solidFill>
                  <a:schemeClr val="dk1"/>
                </a:solidFill>
              </a:defRPr>
            </a:lvl1pPr>
            <a:lvl2pPr lvl="1" algn="l">
              <a:lnSpc>
                <a:spcPct val="100000"/>
              </a:lnSpc>
              <a:spcBef>
                <a:spcPts val="0"/>
              </a:spcBef>
              <a:spcAft>
                <a:spcPts val="0"/>
              </a:spcAft>
              <a:buClr>
                <a:schemeClr val="dk1"/>
              </a:buClr>
              <a:buSzPct val="100000"/>
              <a:buNone/>
              <a:defRPr sz="3000" b="1">
                <a:solidFill>
                  <a:schemeClr val="dk1"/>
                </a:solidFill>
              </a:defRPr>
            </a:lvl2pPr>
            <a:lvl3pPr lvl="2" algn="l">
              <a:lnSpc>
                <a:spcPct val="100000"/>
              </a:lnSpc>
              <a:spcBef>
                <a:spcPts val="0"/>
              </a:spcBef>
              <a:spcAft>
                <a:spcPts val="0"/>
              </a:spcAft>
              <a:buClr>
                <a:schemeClr val="dk1"/>
              </a:buClr>
              <a:buSzPct val="100000"/>
              <a:buNone/>
              <a:defRPr sz="3000" b="1">
                <a:solidFill>
                  <a:schemeClr val="dk1"/>
                </a:solidFill>
              </a:defRPr>
            </a:lvl3pPr>
            <a:lvl4pPr lvl="3" algn="l">
              <a:lnSpc>
                <a:spcPct val="100000"/>
              </a:lnSpc>
              <a:spcBef>
                <a:spcPts val="0"/>
              </a:spcBef>
              <a:spcAft>
                <a:spcPts val="0"/>
              </a:spcAft>
              <a:buClr>
                <a:schemeClr val="dk1"/>
              </a:buClr>
              <a:buSzPct val="100000"/>
              <a:buNone/>
              <a:defRPr sz="3000" b="1">
                <a:solidFill>
                  <a:schemeClr val="dk1"/>
                </a:solidFill>
              </a:defRPr>
            </a:lvl4pPr>
            <a:lvl5pPr lvl="4" algn="l">
              <a:lnSpc>
                <a:spcPct val="100000"/>
              </a:lnSpc>
              <a:spcBef>
                <a:spcPts val="0"/>
              </a:spcBef>
              <a:spcAft>
                <a:spcPts val="0"/>
              </a:spcAft>
              <a:buClr>
                <a:schemeClr val="dk1"/>
              </a:buClr>
              <a:buSzPct val="100000"/>
              <a:buNone/>
              <a:defRPr sz="3000" b="1">
                <a:solidFill>
                  <a:schemeClr val="dk1"/>
                </a:solidFill>
              </a:defRPr>
            </a:lvl5pPr>
            <a:lvl6pPr lvl="5" algn="l">
              <a:lnSpc>
                <a:spcPct val="100000"/>
              </a:lnSpc>
              <a:spcBef>
                <a:spcPts val="0"/>
              </a:spcBef>
              <a:spcAft>
                <a:spcPts val="0"/>
              </a:spcAft>
              <a:buClr>
                <a:schemeClr val="dk1"/>
              </a:buClr>
              <a:buSzPct val="100000"/>
              <a:buNone/>
              <a:defRPr sz="3000" b="1">
                <a:solidFill>
                  <a:schemeClr val="dk1"/>
                </a:solidFill>
              </a:defRPr>
            </a:lvl6pPr>
            <a:lvl7pPr lvl="6" algn="l">
              <a:lnSpc>
                <a:spcPct val="100000"/>
              </a:lnSpc>
              <a:spcBef>
                <a:spcPts val="0"/>
              </a:spcBef>
              <a:spcAft>
                <a:spcPts val="0"/>
              </a:spcAft>
              <a:buClr>
                <a:schemeClr val="dk1"/>
              </a:buClr>
              <a:buSzPct val="100000"/>
              <a:buNone/>
              <a:defRPr sz="3000" b="1">
                <a:solidFill>
                  <a:schemeClr val="dk1"/>
                </a:solidFill>
              </a:defRPr>
            </a:lvl7pPr>
            <a:lvl8pPr lvl="7" algn="l">
              <a:lnSpc>
                <a:spcPct val="100000"/>
              </a:lnSpc>
              <a:spcBef>
                <a:spcPts val="0"/>
              </a:spcBef>
              <a:spcAft>
                <a:spcPts val="0"/>
              </a:spcAft>
              <a:buClr>
                <a:schemeClr val="dk1"/>
              </a:buClr>
              <a:buSzPct val="100000"/>
              <a:buNone/>
              <a:defRPr sz="3000" b="1">
                <a:solidFill>
                  <a:schemeClr val="dk1"/>
                </a:solidFill>
              </a:defRPr>
            </a:lvl8pPr>
            <a:lvl9pPr lvl="8" algn="l">
              <a:lnSpc>
                <a:spcPct val="100000"/>
              </a:lnSpc>
              <a:spcBef>
                <a:spcPts val="0"/>
              </a:spcBef>
              <a:spcAft>
                <a:spcPts val="0"/>
              </a:spcAft>
              <a:buClr>
                <a:schemeClr val="dk1"/>
              </a:buClr>
              <a:buSzPct val="100000"/>
              <a:buNone/>
              <a:defRPr sz="3000" b="1">
                <a:solidFill>
                  <a:schemeClr val="dk1"/>
                </a:solidFill>
              </a:defRPr>
            </a:lvl9pPr>
          </a:lstStyle>
          <a:p>
            <a:endParaRPr/>
          </a:p>
        </p:txBody>
      </p:sp>
      <p:sp>
        <p:nvSpPr>
          <p:cNvPr id="99" name="Shape 99"/>
          <p:cNvSpPr txBox="1">
            <a:spLocks noGrp="1"/>
          </p:cNvSpPr>
          <p:nvPr>
            <p:ph type="body" idx="1"/>
          </p:nvPr>
        </p:nvSpPr>
        <p:spPr>
          <a:xfrm>
            <a:off x="4852900" y="1672726"/>
            <a:ext cx="4016400" cy="2990400"/>
          </a:xfrm>
          <a:prstGeom prst="rect">
            <a:avLst/>
          </a:prstGeom>
          <a:noFill/>
        </p:spPr>
        <p:txBody>
          <a:bodyPr lIns="91425" tIns="91425" rIns="91425" bIns="91425" anchor="t" anchorCtr="0"/>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a:endParaRPr/>
          </a:p>
        </p:txBody>
      </p:sp>
      <p:sp>
        <p:nvSpPr>
          <p:cNvPr id="100" name="Shape 100"/>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311700" y="2480550"/>
            <a:ext cx="8114400" cy="2445900"/>
          </a:xfrm>
          <a:prstGeom prst="rect">
            <a:avLst/>
          </a:prstGeom>
        </p:spPr>
        <p:txBody>
          <a:bodyPr lIns="91425" tIns="91425" rIns="91425" bIns="91425" anchor="b" anchorCtr="0"/>
          <a:lstStyle>
            <a:lvl1pPr lvl="0">
              <a:spcBef>
                <a:spcPts val="0"/>
              </a:spcBef>
              <a:buClr>
                <a:schemeClr val="lt1"/>
              </a:buClr>
              <a:buSzPct val="100000"/>
              <a:defRPr sz="6800">
                <a:solidFill>
                  <a:schemeClr val="lt1"/>
                </a:solidFill>
              </a:defRPr>
            </a:lvl1pPr>
            <a:lvl2pPr lvl="1">
              <a:spcBef>
                <a:spcPts val="0"/>
              </a:spcBef>
              <a:buClr>
                <a:schemeClr val="lt1"/>
              </a:buClr>
              <a:buSzPct val="100000"/>
              <a:defRPr sz="6800">
                <a:solidFill>
                  <a:schemeClr val="lt1"/>
                </a:solidFill>
              </a:defRPr>
            </a:lvl2pPr>
            <a:lvl3pPr lvl="2">
              <a:spcBef>
                <a:spcPts val="0"/>
              </a:spcBef>
              <a:buClr>
                <a:schemeClr val="lt1"/>
              </a:buClr>
              <a:buSzPct val="100000"/>
              <a:defRPr sz="6800">
                <a:solidFill>
                  <a:schemeClr val="lt1"/>
                </a:solidFill>
              </a:defRPr>
            </a:lvl3pPr>
            <a:lvl4pPr lvl="3">
              <a:spcBef>
                <a:spcPts val="0"/>
              </a:spcBef>
              <a:buClr>
                <a:schemeClr val="lt1"/>
              </a:buClr>
              <a:buSzPct val="100000"/>
              <a:defRPr sz="6800">
                <a:solidFill>
                  <a:schemeClr val="lt1"/>
                </a:solidFill>
              </a:defRPr>
            </a:lvl4pPr>
            <a:lvl5pPr lvl="4">
              <a:spcBef>
                <a:spcPts val="0"/>
              </a:spcBef>
              <a:buClr>
                <a:schemeClr val="lt1"/>
              </a:buClr>
              <a:buSzPct val="100000"/>
              <a:defRPr sz="6800">
                <a:solidFill>
                  <a:schemeClr val="lt1"/>
                </a:solidFill>
              </a:defRPr>
            </a:lvl5pPr>
            <a:lvl6pPr lvl="5">
              <a:spcBef>
                <a:spcPts val="0"/>
              </a:spcBef>
              <a:buClr>
                <a:schemeClr val="lt1"/>
              </a:buClr>
              <a:buSzPct val="100000"/>
              <a:defRPr sz="6800">
                <a:solidFill>
                  <a:schemeClr val="lt1"/>
                </a:solidFill>
              </a:defRPr>
            </a:lvl6pPr>
            <a:lvl7pPr lvl="6">
              <a:spcBef>
                <a:spcPts val="0"/>
              </a:spcBef>
              <a:buClr>
                <a:schemeClr val="lt1"/>
              </a:buClr>
              <a:buSzPct val="100000"/>
              <a:defRPr sz="6800">
                <a:solidFill>
                  <a:schemeClr val="lt1"/>
                </a:solidFill>
              </a:defRPr>
            </a:lvl7pPr>
            <a:lvl8pPr lvl="7">
              <a:spcBef>
                <a:spcPts val="0"/>
              </a:spcBef>
              <a:buClr>
                <a:schemeClr val="lt1"/>
              </a:buClr>
              <a:buSzPct val="100000"/>
              <a:defRPr sz="6800">
                <a:solidFill>
                  <a:schemeClr val="lt1"/>
                </a:solidFill>
              </a:defRPr>
            </a:lvl8pPr>
            <a:lvl9pPr lvl="8">
              <a:spcBef>
                <a:spcPts val="0"/>
              </a:spcBef>
              <a:buClr>
                <a:schemeClr val="lt1"/>
              </a:buClr>
              <a:buSzPct val="100000"/>
              <a:defRPr sz="6800">
                <a:solidFill>
                  <a:schemeClr val="lt1"/>
                </a:solidFill>
              </a:defRPr>
            </a:lvl9pPr>
          </a:lstStyle>
          <a:p>
            <a:endParaRPr/>
          </a:p>
        </p:txBody>
      </p:sp>
      <p:sp>
        <p:nvSpPr>
          <p:cNvPr id="16" name="Shape 1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ustom layout 9">
    <p:bg>
      <p:bgPr>
        <a:solidFill>
          <a:srgbClr val="FFFFFF"/>
        </a:solidFill>
        <a:effectLst/>
      </p:bgPr>
    </p:bg>
    <p:spTree>
      <p:nvGrpSpPr>
        <p:cNvPr id="1" name="Shape 101"/>
        <p:cNvGrpSpPr/>
        <p:nvPr/>
      </p:nvGrpSpPr>
      <p:grpSpPr>
        <a:xfrm>
          <a:off x="0" y="0"/>
          <a:ext cx="0" cy="0"/>
          <a:chOff x="0" y="0"/>
          <a:chExt cx="0" cy="0"/>
        </a:xfrm>
      </p:grpSpPr>
      <p:sp>
        <p:nvSpPr>
          <p:cNvPr id="102" name="Shape 102"/>
          <p:cNvSpPr/>
          <p:nvPr/>
        </p:nvSpPr>
        <p:spPr>
          <a:xfrm>
            <a:off x="0" y="0"/>
            <a:ext cx="9144000" cy="5143500"/>
          </a:xfrm>
          <a:prstGeom prst="rect">
            <a:avLst/>
          </a:prstGeom>
          <a:solidFill>
            <a:srgbClr val="3367D6"/>
          </a:solidFill>
          <a:ln>
            <a:noFill/>
          </a:ln>
        </p:spPr>
        <p:txBody>
          <a:bodyPr lIns="91425" tIns="91425" rIns="91425" bIns="91425" anchor="ctr" anchorCtr="0">
            <a:noAutofit/>
          </a:bodyPr>
          <a:lstStyle/>
          <a:p>
            <a:pPr lvl="0">
              <a:spcBef>
                <a:spcPts val="0"/>
              </a:spcBef>
              <a:buNone/>
            </a:pPr>
            <a:endParaRPr/>
          </a:p>
        </p:txBody>
      </p:sp>
      <p:sp>
        <p:nvSpPr>
          <p:cNvPr id="103" name="Shape 103"/>
          <p:cNvSpPr/>
          <p:nvPr/>
        </p:nvSpPr>
        <p:spPr>
          <a:xfrm>
            <a:off x="3047650" y="0"/>
            <a:ext cx="6096300" cy="5143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04" name="Shape 104"/>
          <p:cNvSpPr/>
          <p:nvPr/>
        </p:nvSpPr>
        <p:spPr>
          <a:xfrm rot="5400000">
            <a:off x="-150" y="150"/>
            <a:ext cx="715200" cy="714900"/>
          </a:xfrm>
          <a:prstGeom prst="rtTriangle">
            <a:avLst/>
          </a:prstGeom>
          <a:solidFill>
            <a:srgbClr val="5E97F6"/>
          </a:solidFill>
          <a:ln>
            <a:noFill/>
          </a:ln>
        </p:spPr>
        <p:txBody>
          <a:bodyPr lIns="91425" tIns="91425" rIns="91425" bIns="91425" anchor="ctr" anchorCtr="0">
            <a:noAutofit/>
          </a:bodyPr>
          <a:lstStyle/>
          <a:p>
            <a:pPr lvl="0">
              <a:spcBef>
                <a:spcPts val="0"/>
              </a:spcBef>
              <a:buNone/>
            </a:pPr>
            <a:endParaRPr/>
          </a:p>
        </p:txBody>
      </p:sp>
      <p:sp>
        <p:nvSpPr>
          <p:cNvPr id="105" name="Shape 105"/>
          <p:cNvSpPr txBox="1">
            <a:spLocks noGrp="1"/>
          </p:cNvSpPr>
          <p:nvPr>
            <p:ph type="title"/>
          </p:nvPr>
        </p:nvSpPr>
        <p:spPr>
          <a:xfrm>
            <a:off x="185350" y="679625"/>
            <a:ext cx="2683200" cy="1042500"/>
          </a:xfrm>
          <a:prstGeom prst="rect">
            <a:avLst/>
          </a:prstGeom>
          <a:noFill/>
        </p:spPr>
        <p:txBody>
          <a:bodyPr lIns="91425" tIns="91425" rIns="91425" bIns="91425" anchor="b" anchorCtr="0"/>
          <a:lstStyle>
            <a:lvl1pPr lvl="0" algn="l">
              <a:lnSpc>
                <a:spcPct val="100000"/>
              </a:lnSpc>
              <a:spcBef>
                <a:spcPts val="0"/>
              </a:spcBef>
              <a:spcAft>
                <a:spcPts val="0"/>
              </a:spcAft>
              <a:buNone/>
              <a:defRPr sz="2400" b="1">
                <a:solidFill>
                  <a:srgbClr val="FFFFFF"/>
                </a:solidFill>
              </a:defRPr>
            </a:lvl1pPr>
            <a:lvl2pPr lvl="1" algn="l">
              <a:lnSpc>
                <a:spcPct val="100000"/>
              </a:lnSpc>
              <a:spcBef>
                <a:spcPts val="0"/>
              </a:spcBef>
              <a:spcAft>
                <a:spcPts val="0"/>
              </a:spcAft>
              <a:buNone/>
              <a:defRPr sz="2400" b="1">
                <a:solidFill>
                  <a:srgbClr val="FFFFFF"/>
                </a:solidFill>
              </a:defRPr>
            </a:lvl2pPr>
            <a:lvl3pPr lvl="2" algn="l">
              <a:lnSpc>
                <a:spcPct val="100000"/>
              </a:lnSpc>
              <a:spcBef>
                <a:spcPts val="0"/>
              </a:spcBef>
              <a:spcAft>
                <a:spcPts val="0"/>
              </a:spcAft>
              <a:buNone/>
              <a:defRPr sz="2400" b="1">
                <a:solidFill>
                  <a:srgbClr val="FFFFFF"/>
                </a:solidFill>
              </a:defRPr>
            </a:lvl3pPr>
            <a:lvl4pPr lvl="3" algn="l">
              <a:lnSpc>
                <a:spcPct val="100000"/>
              </a:lnSpc>
              <a:spcBef>
                <a:spcPts val="0"/>
              </a:spcBef>
              <a:spcAft>
                <a:spcPts val="0"/>
              </a:spcAft>
              <a:buNone/>
              <a:defRPr sz="2400" b="1">
                <a:solidFill>
                  <a:srgbClr val="FFFFFF"/>
                </a:solidFill>
              </a:defRPr>
            </a:lvl4pPr>
            <a:lvl5pPr lvl="4" algn="l">
              <a:lnSpc>
                <a:spcPct val="100000"/>
              </a:lnSpc>
              <a:spcBef>
                <a:spcPts val="0"/>
              </a:spcBef>
              <a:spcAft>
                <a:spcPts val="0"/>
              </a:spcAft>
              <a:buNone/>
              <a:defRPr sz="2400" b="1">
                <a:solidFill>
                  <a:srgbClr val="FFFFFF"/>
                </a:solidFill>
              </a:defRPr>
            </a:lvl5pPr>
            <a:lvl6pPr lvl="5" algn="l">
              <a:lnSpc>
                <a:spcPct val="100000"/>
              </a:lnSpc>
              <a:spcBef>
                <a:spcPts val="0"/>
              </a:spcBef>
              <a:spcAft>
                <a:spcPts val="0"/>
              </a:spcAft>
              <a:buNone/>
              <a:defRPr sz="2400" b="1">
                <a:solidFill>
                  <a:srgbClr val="FFFFFF"/>
                </a:solidFill>
              </a:defRPr>
            </a:lvl6pPr>
            <a:lvl7pPr lvl="6" algn="l">
              <a:lnSpc>
                <a:spcPct val="100000"/>
              </a:lnSpc>
              <a:spcBef>
                <a:spcPts val="0"/>
              </a:spcBef>
              <a:spcAft>
                <a:spcPts val="0"/>
              </a:spcAft>
              <a:buNone/>
              <a:defRPr sz="2400" b="1">
                <a:solidFill>
                  <a:srgbClr val="FFFFFF"/>
                </a:solidFill>
              </a:defRPr>
            </a:lvl7pPr>
            <a:lvl8pPr lvl="7" algn="l">
              <a:lnSpc>
                <a:spcPct val="100000"/>
              </a:lnSpc>
              <a:spcBef>
                <a:spcPts val="0"/>
              </a:spcBef>
              <a:spcAft>
                <a:spcPts val="0"/>
              </a:spcAft>
              <a:buNone/>
              <a:defRPr sz="2400" b="1">
                <a:solidFill>
                  <a:srgbClr val="FFFFFF"/>
                </a:solidFill>
              </a:defRPr>
            </a:lvl8pPr>
            <a:lvl9pPr lvl="8" algn="l">
              <a:lnSpc>
                <a:spcPct val="100000"/>
              </a:lnSpc>
              <a:spcBef>
                <a:spcPts val="0"/>
              </a:spcBef>
              <a:spcAft>
                <a:spcPts val="0"/>
              </a:spcAft>
              <a:buNone/>
              <a:defRPr sz="2400" b="1">
                <a:solidFill>
                  <a:srgbClr val="FFFFFF"/>
                </a:solidFill>
              </a:defRPr>
            </a:lvl9pPr>
          </a:lstStyle>
          <a:p>
            <a:endParaRPr/>
          </a:p>
        </p:txBody>
      </p:sp>
      <p:sp>
        <p:nvSpPr>
          <p:cNvPr id="106" name="Shape 106"/>
          <p:cNvSpPr txBox="1">
            <a:spLocks noGrp="1"/>
          </p:cNvSpPr>
          <p:nvPr>
            <p:ph type="body" idx="1"/>
          </p:nvPr>
        </p:nvSpPr>
        <p:spPr>
          <a:xfrm>
            <a:off x="185350" y="1798300"/>
            <a:ext cx="2683200" cy="2540100"/>
          </a:xfrm>
          <a:prstGeom prst="rect">
            <a:avLst/>
          </a:prstGeom>
          <a:noFill/>
        </p:spPr>
        <p:txBody>
          <a:bodyPr lIns="91425" tIns="91425" rIns="91425" bIns="91425" anchor="t" anchorCtr="0"/>
          <a:lstStyle>
            <a:lvl1pPr lvl="0" algn="l">
              <a:lnSpc>
                <a:spcPct val="115000"/>
              </a:lnSpc>
              <a:spcBef>
                <a:spcPts val="0"/>
              </a:spcBef>
              <a:spcAft>
                <a:spcPts val="1600"/>
              </a:spcAft>
              <a:buClr>
                <a:srgbClr val="FFFFFF"/>
              </a:buClr>
              <a:buSzPct val="100000"/>
              <a:defRPr sz="1600">
                <a:solidFill>
                  <a:srgbClr val="FFFFFF"/>
                </a:solidFill>
              </a:defRPr>
            </a:lvl1pPr>
            <a:lvl2pPr lvl="1" algn="l">
              <a:lnSpc>
                <a:spcPct val="115000"/>
              </a:lnSpc>
              <a:spcBef>
                <a:spcPts val="0"/>
              </a:spcBef>
              <a:spcAft>
                <a:spcPts val="1600"/>
              </a:spcAft>
              <a:buClr>
                <a:srgbClr val="FFFFFF"/>
              </a:buClr>
              <a:defRPr sz="1400">
                <a:solidFill>
                  <a:srgbClr val="FFFFFF"/>
                </a:solidFill>
              </a:defRPr>
            </a:lvl2pPr>
            <a:lvl3pPr lvl="2" algn="l">
              <a:lnSpc>
                <a:spcPct val="115000"/>
              </a:lnSpc>
              <a:spcBef>
                <a:spcPts val="0"/>
              </a:spcBef>
              <a:spcAft>
                <a:spcPts val="1600"/>
              </a:spcAft>
              <a:buClr>
                <a:srgbClr val="FFFFFF"/>
              </a:buClr>
              <a:defRPr sz="1400">
                <a:solidFill>
                  <a:srgbClr val="FFFFFF"/>
                </a:solidFill>
              </a:defRPr>
            </a:lvl3pPr>
            <a:lvl4pPr lvl="3" algn="l">
              <a:lnSpc>
                <a:spcPct val="115000"/>
              </a:lnSpc>
              <a:spcBef>
                <a:spcPts val="0"/>
              </a:spcBef>
              <a:spcAft>
                <a:spcPts val="1600"/>
              </a:spcAft>
              <a:buClr>
                <a:srgbClr val="FFFFFF"/>
              </a:buClr>
              <a:defRPr sz="1400">
                <a:solidFill>
                  <a:srgbClr val="FFFFFF"/>
                </a:solidFill>
              </a:defRPr>
            </a:lvl4pPr>
            <a:lvl5pPr lvl="4" algn="l">
              <a:lnSpc>
                <a:spcPct val="115000"/>
              </a:lnSpc>
              <a:spcBef>
                <a:spcPts val="0"/>
              </a:spcBef>
              <a:spcAft>
                <a:spcPts val="1600"/>
              </a:spcAft>
              <a:buClr>
                <a:srgbClr val="FFFFFF"/>
              </a:buClr>
              <a:defRPr sz="1400">
                <a:solidFill>
                  <a:srgbClr val="FFFFFF"/>
                </a:solidFill>
              </a:defRPr>
            </a:lvl5pPr>
            <a:lvl6pPr lvl="5" algn="l">
              <a:lnSpc>
                <a:spcPct val="115000"/>
              </a:lnSpc>
              <a:spcBef>
                <a:spcPts val="0"/>
              </a:spcBef>
              <a:spcAft>
                <a:spcPts val="1600"/>
              </a:spcAft>
              <a:buClr>
                <a:srgbClr val="FFFFFF"/>
              </a:buClr>
              <a:defRPr sz="1400">
                <a:solidFill>
                  <a:srgbClr val="FFFFFF"/>
                </a:solidFill>
              </a:defRPr>
            </a:lvl6pPr>
            <a:lvl7pPr lvl="6" algn="l">
              <a:lnSpc>
                <a:spcPct val="115000"/>
              </a:lnSpc>
              <a:spcBef>
                <a:spcPts val="0"/>
              </a:spcBef>
              <a:spcAft>
                <a:spcPts val="1600"/>
              </a:spcAft>
              <a:buClr>
                <a:srgbClr val="FFFFFF"/>
              </a:buClr>
              <a:defRPr sz="1400">
                <a:solidFill>
                  <a:srgbClr val="FFFFFF"/>
                </a:solidFill>
              </a:defRPr>
            </a:lvl7pPr>
            <a:lvl8pPr lvl="7" algn="l">
              <a:lnSpc>
                <a:spcPct val="115000"/>
              </a:lnSpc>
              <a:spcBef>
                <a:spcPts val="0"/>
              </a:spcBef>
              <a:spcAft>
                <a:spcPts val="1600"/>
              </a:spcAft>
              <a:buClr>
                <a:srgbClr val="FFFFFF"/>
              </a:buClr>
              <a:defRPr sz="1400">
                <a:solidFill>
                  <a:srgbClr val="FFFFFF"/>
                </a:solidFill>
              </a:defRPr>
            </a:lvl8pPr>
            <a:lvl9pPr lvl="8" algn="l">
              <a:lnSpc>
                <a:spcPct val="115000"/>
              </a:lnSpc>
              <a:spcBef>
                <a:spcPts val="0"/>
              </a:spcBef>
              <a:spcAft>
                <a:spcPts val="1600"/>
              </a:spcAft>
              <a:buClr>
                <a:srgbClr val="FFFFFF"/>
              </a:buClr>
              <a:defRPr sz="1400">
                <a:solidFill>
                  <a:srgbClr val="FFFFFF"/>
                </a:solidFill>
              </a:defRPr>
            </a:lvl9pPr>
          </a:lstStyle>
          <a:p>
            <a:endParaRPr/>
          </a:p>
        </p:txBody>
      </p:sp>
      <p:sp>
        <p:nvSpPr>
          <p:cNvPr id="107" name="Shape 107"/>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616161"/>
                </a:solidFill>
              </a:rPr>
              <a:t>‹#›</a:t>
            </a:fld>
            <a:endParaRPr lang="en" sz="1000">
              <a:solidFill>
                <a:srgbClr val="616161"/>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ustom layout 11">
    <p:bg>
      <p:bgPr>
        <a:solidFill>
          <a:srgbClr val="FFFFFF"/>
        </a:solidFill>
        <a:effectLst/>
      </p:bgPr>
    </p:bg>
    <p:spTree>
      <p:nvGrpSpPr>
        <p:cNvPr id="1" name="Shape 108"/>
        <p:cNvGrpSpPr/>
        <p:nvPr/>
      </p:nvGrpSpPr>
      <p:grpSpPr>
        <a:xfrm>
          <a:off x="0" y="0"/>
          <a:ext cx="0" cy="0"/>
          <a:chOff x="0" y="0"/>
          <a:chExt cx="0" cy="0"/>
        </a:xfrm>
      </p:grpSpPr>
      <p:sp>
        <p:nvSpPr>
          <p:cNvPr id="109" name="Shape 109"/>
          <p:cNvSpPr/>
          <p:nvPr/>
        </p:nvSpPr>
        <p:spPr>
          <a:xfrm>
            <a:off x="0" y="0"/>
            <a:ext cx="9144000" cy="5143500"/>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110" name="Shape 110"/>
          <p:cNvSpPr txBox="1">
            <a:spLocks noGrp="1"/>
          </p:cNvSpPr>
          <p:nvPr>
            <p:ph type="title"/>
          </p:nvPr>
        </p:nvSpPr>
        <p:spPr>
          <a:xfrm>
            <a:off x="311700" y="307825"/>
            <a:ext cx="3123600" cy="4533000"/>
          </a:xfrm>
          <a:prstGeom prst="rect">
            <a:avLst/>
          </a:prstGeom>
          <a:noFill/>
        </p:spPr>
        <p:txBody>
          <a:bodyPr lIns="91425" tIns="91425" rIns="91425" bIns="91425" anchor="t" anchorCtr="0"/>
          <a:lstStyle>
            <a:lvl1pPr lvl="0" algn="r">
              <a:lnSpc>
                <a:spcPct val="100000"/>
              </a:lnSpc>
              <a:spcBef>
                <a:spcPts val="0"/>
              </a:spcBef>
              <a:spcAft>
                <a:spcPts val="0"/>
              </a:spcAft>
              <a:buClr>
                <a:schemeClr val="dk1"/>
              </a:buClr>
              <a:buSzPct val="100000"/>
              <a:buNone/>
              <a:defRPr sz="3600">
                <a:solidFill>
                  <a:schemeClr val="dk1"/>
                </a:solidFill>
              </a:defRPr>
            </a:lvl1pPr>
            <a:lvl2pPr lvl="1" algn="r">
              <a:lnSpc>
                <a:spcPct val="100000"/>
              </a:lnSpc>
              <a:spcBef>
                <a:spcPts val="0"/>
              </a:spcBef>
              <a:spcAft>
                <a:spcPts val="0"/>
              </a:spcAft>
              <a:buClr>
                <a:schemeClr val="dk1"/>
              </a:buClr>
              <a:buSzPct val="100000"/>
              <a:buNone/>
              <a:defRPr sz="3600">
                <a:solidFill>
                  <a:schemeClr val="dk1"/>
                </a:solidFill>
              </a:defRPr>
            </a:lvl2pPr>
            <a:lvl3pPr lvl="2" algn="r">
              <a:lnSpc>
                <a:spcPct val="100000"/>
              </a:lnSpc>
              <a:spcBef>
                <a:spcPts val="0"/>
              </a:spcBef>
              <a:spcAft>
                <a:spcPts val="0"/>
              </a:spcAft>
              <a:buClr>
                <a:schemeClr val="dk1"/>
              </a:buClr>
              <a:buSzPct val="100000"/>
              <a:buNone/>
              <a:defRPr sz="3600">
                <a:solidFill>
                  <a:schemeClr val="dk1"/>
                </a:solidFill>
              </a:defRPr>
            </a:lvl3pPr>
            <a:lvl4pPr lvl="3" algn="r">
              <a:lnSpc>
                <a:spcPct val="100000"/>
              </a:lnSpc>
              <a:spcBef>
                <a:spcPts val="0"/>
              </a:spcBef>
              <a:spcAft>
                <a:spcPts val="0"/>
              </a:spcAft>
              <a:buClr>
                <a:schemeClr val="dk1"/>
              </a:buClr>
              <a:buSzPct val="100000"/>
              <a:buNone/>
              <a:defRPr sz="3600">
                <a:solidFill>
                  <a:schemeClr val="dk1"/>
                </a:solidFill>
              </a:defRPr>
            </a:lvl4pPr>
            <a:lvl5pPr lvl="4" algn="r">
              <a:lnSpc>
                <a:spcPct val="100000"/>
              </a:lnSpc>
              <a:spcBef>
                <a:spcPts val="0"/>
              </a:spcBef>
              <a:spcAft>
                <a:spcPts val="0"/>
              </a:spcAft>
              <a:buClr>
                <a:schemeClr val="dk1"/>
              </a:buClr>
              <a:buSzPct val="100000"/>
              <a:buNone/>
              <a:defRPr sz="3600">
                <a:solidFill>
                  <a:schemeClr val="dk1"/>
                </a:solidFill>
              </a:defRPr>
            </a:lvl5pPr>
            <a:lvl6pPr lvl="5" algn="r">
              <a:lnSpc>
                <a:spcPct val="100000"/>
              </a:lnSpc>
              <a:spcBef>
                <a:spcPts val="0"/>
              </a:spcBef>
              <a:spcAft>
                <a:spcPts val="0"/>
              </a:spcAft>
              <a:buClr>
                <a:schemeClr val="dk1"/>
              </a:buClr>
              <a:buSzPct val="100000"/>
              <a:buNone/>
              <a:defRPr sz="3600">
                <a:solidFill>
                  <a:schemeClr val="dk1"/>
                </a:solidFill>
              </a:defRPr>
            </a:lvl6pPr>
            <a:lvl7pPr lvl="6" algn="r">
              <a:lnSpc>
                <a:spcPct val="100000"/>
              </a:lnSpc>
              <a:spcBef>
                <a:spcPts val="0"/>
              </a:spcBef>
              <a:spcAft>
                <a:spcPts val="0"/>
              </a:spcAft>
              <a:buClr>
                <a:schemeClr val="dk1"/>
              </a:buClr>
              <a:buSzPct val="100000"/>
              <a:buNone/>
              <a:defRPr sz="3600">
                <a:solidFill>
                  <a:schemeClr val="dk1"/>
                </a:solidFill>
              </a:defRPr>
            </a:lvl7pPr>
            <a:lvl8pPr lvl="7" algn="r">
              <a:lnSpc>
                <a:spcPct val="100000"/>
              </a:lnSpc>
              <a:spcBef>
                <a:spcPts val="0"/>
              </a:spcBef>
              <a:spcAft>
                <a:spcPts val="0"/>
              </a:spcAft>
              <a:buClr>
                <a:schemeClr val="dk1"/>
              </a:buClr>
              <a:buSzPct val="100000"/>
              <a:buNone/>
              <a:defRPr sz="3600">
                <a:solidFill>
                  <a:schemeClr val="dk1"/>
                </a:solidFill>
              </a:defRPr>
            </a:lvl8pPr>
            <a:lvl9pPr lvl="8" algn="r">
              <a:lnSpc>
                <a:spcPct val="100000"/>
              </a:lnSpc>
              <a:spcBef>
                <a:spcPts val="0"/>
              </a:spcBef>
              <a:spcAft>
                <a:spcPts val="0"/>
              </a:spcAft>
              <a:buClr>
                <a:schemeClr val="dk1"/>
              </a:buClr>
              <a:buSzPct val="100000"/>
              <a:buNone/>
              <a:defRPr sz="3600">
                <a:solidFill>
                  <a:schemeClr val="dk1"/>
                </a:solidFill>
              </a:defRPr>
            </a:lvl9pPr>
          </a:lstStyle>
          <a:p>
            <a:endParaRPr/>
          </a:p>
        </p:txBody>
      </p:sp>
      <p:sp>
        <p:nvSpPr>
          <p:cNvPr id="111" name="Shape 111"/>
          <p:cNvSpPr txBox="1">
            <a:spLocks noGrp="1"/>
          </p:cNvSpPr>
          <p:nvPr>
            <p:ph type="body" idx="1"/>
          </p:nvPr>
        </p:nvSpPr>
        <p:spPr>
          <a:xfrm>
            <a:off x="4017625" y="305250"/>
            <a:ext cx="4806900" cy="3024600"/>
          </a:xfrm>
          <a:prstGeom prst="rect">
            <a:avLst/>
          </a:prstGeom>
          <a:noFill/>
        </p:spPr>
        <p:txBody>
          <a:bodyPr lIns="91425" tIns="91425" rIns="91425" bIns="91425" anchor="t" anchorCtr="0"/>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a:endParaRPr/>
          </a:p>
        </p:txBody>
      </p:sp>
      <p:sp>
        <p:nvSpPr>
          <p:cNvPr id="112" name="Shape 112"/>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ustom layout 12">
    <p:bg>
      <p:bgPr>
        <a:solidFill>
          <a:srgbClr val="FFFFFF"/>
        </a:solidFill>
        <a:effectLst/>
      </p:bgPr>
    </p:bg>
    <p:spTree>
      <p:nvGrpSpPr>
        <p:cNvPr id="1" name="Shape 113"/>
        <p:cNvGrpSpPr/>
        <p:nvPr/>
      </p:nvGrpSpPr>
      <p:grpSpPr>
        <a:xfrm>
          <a:off x="0" y="0"/>
          <a:ext cx="0" cy="0"/>
          <a:chOff x="0" y="0"/>
          <a:chExt cx="0" cy="0"/>
        </a:xfrm>
      </p:grpSpPr>
      <p:sp>
        <p:nvSpPr>
          <p:cNvPr id="114" name="Shape 114"/>
          <p:cNvSpPr/>
          <p:nvPr/>
        </p:nvSpPr>
        <p:spPr>
          <a:xfrm>
            <a:off x="0" y="0"/>
            <a:ext cx="9144000" cy="5143500"/>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115" name="Shape 115"/>
          <p:cNvSpPr/>
          <p:nvPr/>
        </p:nvSpPr>
        <p:spPr>
          <a:xfrm>
            <a:off x="2705800" y="0"/>
            <a:ext cx="6438300" cy="5143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16" name="Shape 116"/>
          <p:cNvSpPr txBox="1">
            <a:spLocks noGrp="1"/>
          </p:cNvSpPr>
          <p:nvPr>
            <p:ph type="title"/>
          </p:nvPr>
        </p:nvSpPr>
        <p:spPr>
          <a:xfrm>
            <a:off x="304800" y="710000"/>
            <a:ext cx="2089800" cy="759000"/>
          </a:xfrm>
          <a:prstGeom prst="rect">
            <a:avLst/>
          </a:prstGeom>
          <a:noFill/>
        </p:spPr>
        <p:txBody>
          <a:bodyPr lIns="91425" tIns="91425" rIns="91425" bIns="91425" anchor="b" anchorCtr="0"/>
          <a:lstStyle>
            <a:lvl1pPr lvl="0" algn="l">
              <a:lnSpc>
                <a:spcPct val="100000"/>
              </a:lnSpc>
              <a:spcBef>
                <a:spcPts val="0"/>
              </a:spcBef>
              <a:spcAft>
                <a:spcPts val="0"/>
              </a:spcAft>
              <a:buClr>
                <a:schemeClr val="dk1"/>
              </a:buClr>
              <a:buSzPct val="100000"/>
              <a:buNone/>
              <a:defRPr sz="1800" b="1">
                <a:solidFill>
                  <a:schemeClr val="dk1"/>
                </a:solidFill>
              </a:defRPr>
            </a:lvl1pPr>
            <a:lvl2pPr lvl="1" algn="l">
              <a:lnSpc>
                <a:spcPct val="100000"/>
              </a:lnSpc>
              <a:spcBef>
                <a:spcPts val="0"/>
              </a:spcBef>
              <a:spcAft>
                <a:spcPts val="0"/>
              </a:spcAft>
              <a:buClr>
                <a:schemeClr val="dk1"/>
              </a:buClr>
              <a:buSzPct val="100000"/>
              <a:buNone/>
              <a:defRPr sz="1800" b="1">
                <a:solidFill>
                  <a:schemeClr val="dk1"/>
                </a:solidFill>
              </a:defRPr>
            </a:lvl2pPr>
            <a:lvl3pPr lvl="2" algn="l">
              <a:lnSpc>
                <a:spcPct val="100000"/>
              </a:lnSpc>
              <a:spcBef>
                <a:spcPts val="0"/>
              </a:spcBef>
              <a:spcAft>
                <a:spcPts val="0"/>
              </a:spcAft>
              <a:buClr>
                <a:schemeClr val="dk1"/>
              </a:buClr>
              <a:buSzPct val="100000"/>
              <a:buNone/>
              <a:defRPr sz="1800" b="1">
                <a:solidFill>
                  <a:schemeClr val="dk1"/>
                </a:solidFill>
              </a:defRPr>
            </a:lvl3pPr>
            <a:lvl4pPr lvl="3" algn="l">
              <a:lnSpc>
                <a:spcPct val="100000"/>
              </a:lnSpc>
              <a:spcBef>
                <a:spcPts val="0"/>
              </a:spcBef>
              <a:spcAft>
                <a:spcPts val="0"/>
              </a:spcAft>
              <a:buClr>
                <a:schemeClr val="dk1"/>
              </a:buClr>
              <a:buSzPct val="100000"/>
              <a:buNone/>
              <a:defRPr sz="1800" b="1">
                <a:solidFill>
                  <a:schemeClr val="dk1"/>
                </a:solidFill>
              </a:defRPr>
            </a:lvl4pPr>
            <a:lvl5pPr lvl="4" algn="l">
              <a:lnSpc>
                <a:spcPct val="100000"/>
              </a:lnSpc>
              <a:spcBef>
                <a:spcPts val="0"/>
              </a:spcBef>
              <a:spcAft>
                <a:spcPts val="0"/>
              </a:spcAft>
              <a:buClr>
                <a:schemeClr val="dk1"/>
              </a:buClr>
              <a:buSzPct val="100000"/>
              <a:buNone/>
              <a:defRPr sz="1800" b="1">
                <a:solidFill>
                  <a:schemeClr val="dk1"/>
                </a:solidFill>
              </a:defRPr>
            </a:lvl5pPr>
            <a:lvl6pPr lvl="5" algn="l">
              <a:lnSpc>
                <a:spcPct val="100000"/>
              </a:lnSpc>
              <a:spcBef>
                <a:spcPts val="0"/>
              </a:spcBef>
              <a:spcAft>
                <a:spcPts val="0"/>
              </a:spcAft>
              <a:buClr>
                <a:schemeClr val="dk1"/>
              </a:buClr>
              <a:buSzPct val="100000"/>
              <a:buNone/>
              <a:defRPr sz="1800" b="1">
                <a:solidFill>
                  <a:schemeClr val="dk1"/>
                </a:solidFill>
              </a:defRPr>
            </a:lvl6pPr>
            <a:lvl7pPr lvl="6" algn="l">
              <a:lnSpc>
                <a:spcPct val="100000"/>
              </a:lnSpc>
              <a:spcBef>
                <a:spcPts val="0"/>
              </a:spcBef>
              <a:spcAft>
                <a:spcPts val="0"/>
              </a:spcAft>
              <a:buClr>
                <a:schemeClr val="dk1"/>
              </a:buClr>
              <a:buSzPct val="100000"/>
              <a:buNone/>
              <a:defRPr sz="1800" b="1">
                <a:solidFill>
                  <a:schemeClr val="dk1"/>
                </a:solidFill>
              </a:defRPr>
            </a:lvl7pPr>
            <a:lvl8pPr lvl="7" algn="l">
              <a:lnSpc>
                <a:spcPct val="100000"/>
              </a:lnSpc>
              <a:spcBef>
                <a:spcPts val="0"/>
              </a:spcBef>
              <a:spcAft>
                <a:spcPts val="0"/>
              </a:spcAft>
              <a:buClr>
                <a:schemeClr val="dk1"/>
              </a:buClr>
              <a:buSzPct val="100000"/>
              <a:buNone/>
              <a:defRPr sz="1800" b="1">
                <a:solidFill>
                  <a:schemeClr val="dk1"/>
                </a:solidFill>
              </a:defRPr>
            </a:lvl8pPr>
            <a:lvl9pPr lvl="8" algn="l">
              <a:lnSpc>
                <a:spcPct val="100000"/>
              </a:lnSpc>
              <a:spcBef>
                <a:spcPts val="0"/>
              </a:spcBef>
              <a:spcAft>
                <a:spcPts val="0"/>
              </a:spcAft>
              <a:buClr>
                <a:schemeClr val="dk1"/>
              </a:buClr>
              <a:buSzPct val="100000"/>
              <a:buNone/>
              <a:defRPr sz="1800" b="1">
                <a:solidFill>
                  <a:schemeClr val="dk1"/>
                </a:solidFill>
              </a:defRPr>
            </a:lvl9pPr>
          </a:lstStyle>
          <a:p>
            <a:endParaRPr/>
          </a:p>
        </p:txBody>
      </p:sp>
      <p:sp>
        <p:nvSpPr>
          <p:cNvPr id="117" name="Shape 117"/>
          <p:cNvSpPr txBox="1">
            <a:spLocks noGrp="1"/>
          </p:cNvSpPr>
          <p:nvPr>
            <p:ph type="body" idx="1"/>
          </p:nvPr>
        </p:nvSpPr>
        <p:spPr>
          <a:xfrm>
            <a:off x="304800" y="1554149"/>
            <a:ext cx="2089800" cy="3310500"/>
          </a:xfrm>
          <a:prstGeom prst="rect">
            <a:avLst/>
          </a:prstGeom>
          <a:noFill/>
        </p:spPr>
        <p:txBody>
          <a:bodyPr lIns="91425" tIns="91425" rIns="91425" bIns="91425" anchor="t" anchorCtr="0"/>
          <a:lstStyle>
            <a:lvl1pPr lvl="0" algn="l">
              <a:lnSpc>
                <a:spcPct val="115000"/>
              </a:lnSpc>
              <a:spcBef>
                <a:spcPts val="0"/>
              </a:spcBef>
              <a:spcAft>
                <a:spcPts val="1600"/>
              </a:spcAft>
              <a:buClr>
                <a:schemeClr val="dk2"/>
              </a:buClr>
              <a:buSzPct val="100000"/>
              <a:defRPr sz="1400">
                <a:solidFill>
                  <a:schemeClr val="dk2"/>
                </a:solidFill>
              </a:defRPr>
            </a:lvl1pPr>
            <a:lvl2pPr lvl="1" algn="l">
              <a:lnSpc>
                <a:spcPct val="115000"/>
              </a:lnSpc>
              <a:spcBef>
                <a:spcPts val="0"/>
              </a:spcBef>
              <a:spcAft>
                <a:spcPts val="1600"/>
              </a:spcAft>
              <a:buClr>
                <a:schemeClr val="dk2"/>
              </a:buClr>
              <a:buSzPct val="100000"/>
              <a:defRPr sz="1200">
                <a:solidFill>
                  <a:schemeClr val="dk2"/>
                </a:solidFill>
              </a:defRPr>
            </a:lvl2pPr>
            <a:lvl3pPr lvl="2" algn="l">
              <a:lnSpc>
                <a:spcPct val="115000"/>
              </a:lnSpc>
              <a:spcBef>
                <a:spcPts val="0"/>
              </a:spcBef>
              <a:spcAft>
                <a:spcPts val="1600"/>
              </a:spcAft>
              <a:buClr>
                <a:schemeClr val="dk2"/>
              </a:buClr>
              <a:buSzPct val="100000"/>
              <a:defRPr sz="1200">
                <a:solidFill>
                  <a:schemeClr val="dk2"/>
                </a:solidFill>
              </a:defRPr>
            </a:lvl3pPr>
            <a:lvl4pPr lvl="3" algn="l">
              <a:lnSpc>
                <a:spcPct val="115000"/>
              </a:lnSpc>
              <a:spcBef>
                <a:spcPts val="0"/>
              </a:spcBef>
              <a:spcAft>
                <a:spcPts val="1600"/>
              </a:spcAft>
              <a:buClr>
                <a:schemeClr val="dk2"/>
              </a:buClr>
              <a:buSzPct val="100000"/>
              <a:defRPr sz="1200">
                <a:solidFill>
                  <a:schemeClr val="dk2"/>
                </a:solidFill>
              </a:defRPr>
            </a:lvl4pPr>
            <a:lvl5pPr lvl="4" algn="l">
              <a:lnSpc>
                <a:spcPct val="115000"/>
              </a:lnSpc>
              <a:spcBef>
                <a:spcPts val="0"/>
              </a:spcBef>
              <a:spcAft>
                <a:spcPts val="1600"/>
              </a:spcAft>
              <a:buClr>
                <a:schemeClr val="dk2"/>
              </a:buClr>
              <a:buSzPct val="100000"/>
              <a:defRPr sz="1200">
                <a:solidFill>
                  <a:schemeClr val="dk2"/>
                </a:solidFill>
              </a:defRPr>
            </a:lvl5pPr>
            <a:lvl6pPr lvl="5" algn="l">
              <a:lnSpc>
                <a:spcPct val="115000"/>
              </a:lnSpc>
              <a:spcBef>
                <a:spcPts val="0"/>
              </a:spcBef>
              <a:spcAft>
                <a:spcPts val="1600"/>
              </a:spcAft>
              <a:buClr>
                <a:schemeClr val="dk2"/>
              </a:buClr>
              <a:buSzPct val="100000"/>
              <a:defRPr sz="1200">
                <a:solidFill>
                  <a:schemeClr val="dk2"/>
                </a:solidFill>
              </a:defRPr>
            </a:lvl6pPr>
            <a:lvl7pPr lvl="6" algn="l">
              <a:lnSpc>
                <a:spcPct val="115000"/>
              </a:lnSpc>
              <a:spcBef>
                <a:spcPts val="0"/>
              </a:spcBef>
              <a:spcAft>
                <a:spcPts val="1600"/>
              </a:spcAft>
              <a:buClr>
                <a:schemeClr val="dk2"/>
              </a:buClr>
              <a:buSzPct val="100000"/>
              <a:defRPr sz="1200">
                <a:solidFill>
                  <a:schemeClr val="dk2"/>
                </a:solidFill>
              </a:defRPr>
            </a:lvl7pPr>
            <a:lvl8pPr lvl="7" algn="l">
              <a:lnSpc>
                <a:spcPct val="115000"/>
              </a:lnSpc>
              <a:spcBef>
                <a:spcPts val="0"/>
              </a:spcBef>
              <a:spcAft>
                <a:spcPts val="1600"/>
              </a:spcAft>
              <a:buClr>
                <a:schemeClr val="dk2"/>
              </a:buClr>
              <a:buSzPct val="100000"/>
              <a:defRPr sz="1200">
                <a:solidFill>
                  <a:schemeClr val="dk2"/>
                </a:solidFill>
              </a:defRPr>
            </a:lvl8pPr>
            <a:lvl9pPr lvl="8" algn="l">
              <a:lnSpc>
                <a:spcPct val="115000"/>
              </a:lnSpc>
              <a:spcBef>
                <a:spcPts val="0"/>
              </a:spcBef>
              <a:spcAft>
                <a:spcPts val="1600"/>
              </a:spcAft>
              <a:buClr>
                <a:schemeClr val="dk2"/>
              </a:buClr>
              <a:buSzPct val="100000"/>
              <a:defRPr sz="1200">
                <a:solidFill>
                  <a:schemeClr val="dk2"/>
                </a:solidFill>
              </a:defRPr>
            </a:lvl9pPr>
          </a:lstStyle>
          <a:p>
            <a:endParaRPr/>
          </a:p>
        </p:txBody>
      </p:sp>
      <p:sp>
        <p:nvSpPr>
          <p:cNvPr id="118" name="Shape 118"/>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ustom layout 13">
    <p:bg>
      <p:bgPr>
        <a:solidFill>
          <a:srgbClr val="FFFFFF"/>
        </a:solidFill>
        <a:effectLst/>
      </p:bgPr>
    </p:bg>
    <p:spTree>
      <p:nvGrpSpPr>
        <p:cNvPr id="1" name="Shape 119"/>
        <p:cNvGrpSpPr/>
        <p:nvPr/>
      </p:nvGrpSpPr>
      <p:grpSpPr>
        <a:xfrm>
          <a:off x="0" y="0"/>
          <a:ext cx="0" cy="0"/>
          <a:chOff x="0" y="0"/>
          <a:chExt cx="0" cy="0"/>
        </a:xfrm>
      </p:grpSpPr>
      <p:sp>
        <p:nvSpPr>
          <p:cNvPr id="120" name="Shape 120"/>
          <p:cNvSpPr/>
          <p:nvPr/>
        </p:nvSpPr>
        <p:spPr>
          <a:xfrm>
            <a:off x="0" y="0"/>
            <a:ext cx="9144000" cy="5143500"/>
          </a:xfrm>
          <a:prstGeom prst="rect">
            <a:avLst/>
          </a:prstGeom>
          <a:solidFill>
            <a:srgbClr val="3367D6"/>
          </a:solidFill>
          <a:ln>
            <a:noFill/>
          </a:ln>
        </p:spPr>
        <p:txBody>
          <a:bodyPr lIns="91425" tIns="91425" rIns="91425" bIns="91425" anchor="ctr" anchorCtr="0">
            <a:noAutofit/>
          </a:bodyPr>
          <a:lstStyle/>
          <a:p>
            <a:pPr lvl="0">
              <a:spcBef>
                <a:spcPts val="0"/>
              </a:spcBef>
              <a:buNone/>
            </a:pPr>
            <a:endParaRPr/>
          </a:p>
        </p:txBody>
      </p:sp>
      <p:sp>
        <p:nvSpPr>
          <p:cNvPr id="121" name="Shape 121"/>
          <p:cNvSpPr/>
          <p:nvPr/>
        </p:nvSpPr>
        <p:spPr>
          <a:xfrm>
            <a:off x="3047650" y="0"/>
            <a:ext cx="6096300" cy="5143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122" name="Shape 122"/>
          <p:cNvSpPr/>
          <p:nvPr/>
        </p:nvSpPr>
        <p:spPr>
          <a:xfrm rot="5400000">
            <a:off x="-150" y="150"/>
            <a:ext cx="715200" cy="714900"/>
          </a:xfrm>
          <a:prstGeom prst="rtTriangle">
            <a:avLst/>
          </a:prstGeom>
          <a:solidFill>
            <a:srgbClr val="5E97F6"/>
          </a:solidFill>
          <a:ln>
            <a:noFill/>
          </a:ln>
        </p:spPr>
        <p:txBody>
          <a:bodyPr lIns="91425" tIns="91425" rIns="91425" bIns="91425" anchor="ctr" anchorCtr="0">
            <a:noAutofit/>
          </a:bodyPr>
          <a:lstStyle/>
          <a:p>
            <a:pPr lvl="0">
              <a:spcBef>
                <a:spcPts val="0"/>
              </a:spcBef>
              <a:buNone/>
            </a:pPr>
            <a:endParaRPr/>
          </a:p>
        </p:txBody>
      </p:sp>
      <p:sp>
        <p:nvSpPr>
          <p:cNvPr id="123" name="Shape 123"/>
          <p:cNvSpPr txBox="1">
            <a:spLocks noGrp="1"/>
          </p:cNvSpPr>
          <p:nvPr>
            <p:ph type="title"/>
          </p:nvPr>
        </p:nvSpPr>
        <p:spPr>
          <a:xfrm>
            <a:off x="185350" y="679625"/>
            <a:ext cx="2683200" cy="1042500"/>
          </a:xfrm>
          <a:prstGeom prst="rect">
            <a:avLst/>
          </a:prstGeom>
          <a:noFill/>
        </p:spPr>
        <p:txBody>
          <a:bodyPr lIns="91425" tIns="91425" rIns="91425" bIns="91425" anchor="b" anchorCtr="0"/>
          <a:lstStyle>
            <a:lvl1pPr lvl="0" algn="l">
              <a:lnSpc>
                <a:spcPct val="100000"/>
              </a:lnSpc>
              <a:spcBef>
                <a:spcPts val="0"/>
              </a:spcBef>
              <a:spcAft>
                <a:spcPts val="0"/>
              </a:spcAft>
              <a:buNone/>
              <a:defRPr sz="2400" b="1">
                <a:solidFill>
                  <a:srgbClr val="FFFFFF"/>
                </a:solidFill>
              </a:defRPr>
            </a:lvl1pPr>
            <a:lvl2pPr lvl="1" algn="l">
              <a:lnSpc>
                <a:spcPct val="100000"/>
              </a:lnSpc>
              <a:spcBef>
                <a:spcPts val="0"/>
              </a:spcBef>
              <a:spcAft>
                <a:spcPts val="0"/>
              </a:spcAft>
              <a:buNone/>
              <a:defRPr sz="2400" b="1">
                <a:solidFill>
                  <a:srgbClr val="FFFFFF"/>
                </a:solidFill>
              </a:defRPr>
            </a:lvl2pPr>
            <a:lvl3pPr lvl="2" algn="l">
              <a:lnSpc>
                <a:spcPct val="100000"/>
              </a:lnSpc>
              <a:spcBef>
                <a:spcPts val="0"/>
              </a:spcBef>
              <a:spcAft>
                <a:spcPts val="0"/>
              </a:spcAft>
              <a:buNone/>
              <a:defRPr sz="2400" b="1">
                <a:solidFill>
                  <a:srgbClr val="FFFFFF"/>
                </a:solidFill>
              </a:defRPr>
            </a:lvl3pPr>
            <a:lvl4pPr lvl="3" algn="l">
              <a:lnSpc>
                <a:spcPct val="100000"/>
              </a:lnSpc>
              <a:spcBef>
                <a:spcPts val="0"/>
              </a:spcBef>
              <a:spcAft>
                <a:spcPts val="0"/>
              </a:spcAft>
              <a:buNone/>
              <a:defRPr sz="2400" b="1">
                <a:solidFill>
                  <a:srgbClr val="FFFFFF"/>
                </a:solidFill>
              </a:defRPr>
            </a:lvl4pPr>
            <a:lvl5pPr lvl="4" algn="l">
              <a:lnSpc>
                <a:spcPct val="100000"/>
              </a:lnSpc>
              <a:spcBef>
                <a:spcPts val="0"/>
              </a:spcBef>
              <a:spcAft>
                <a:spcPts val="0"/>
              </a:spcAft>
              <a:buNone/>
              <a:defRPr sz="2400" b="1">
                <a:solidFill>
                  <a:srgbClr val="FFFFFF"/>
                </a:solidFill>
              </a:defRPr>
            </a:lvl5pPr>
            <a:lvl6pPr lvl="5" algn="l">
              <a:lnSpc>
                <a:spcPct val="100000"/>
              </a:lnSpc>
              <a:spcBef>
                <a:spcPts val="0"/>
              </a:spcBef>
              <a:spcAft>
                <a:spcPts val="0"/>
              </a:spcAft>
              <a:buNone/>
              <a:defRPr sz="2400" b="1">
                <a:solidFill>
                  <a:srgbClr val="FFFFFF"/>
                </a:solidFill>
              </a:defRPr>
            </a:lvl6pPr>
            <a:lvl7pPr lvl="6" algn="l">
              <a:lnSpc>
                <a:spcPct val="100000"/>
              </a:lnSpc>
              <a:spcBef>
                <a:spcPts val="0"/>
              </a:spcBef>
              <a:spcAft>
                <a:spcPts val="0"/>
              </a:spcAft>
              <a:buNone/>
              <a:defRPr sz="2400" b="1">
                <a:solidFill>
                  <a:srgbClr val="FFFFFF"/>
                </a:solidFill>
              </a:defRPr>
            </a:lvl7pPr>
            <a:lvl8pPr lvl="7" algn="l">
              <a:lnSpc>
                <a:spcPct val="100000"/>
              </a:lnSpc>
              <a:spcBef>
                <a:spcPts val="0"/>
              </a:spcBef>
              <a:spcAft>
                <a:spcPts val="0"/>
              </a:spcAft>
              <a:buNone/>
              <a:defRPr sz="2400" b="1">
                <a:solidFill>
                  <a:srgbClr val="FFFFFF"/>
                </a:solidFill>
              </a:defRPr>
            </a:lvl8pPr>
            <a:lvl9pPr lvl="8" algn="l">
              <a:lnSpc>
                <a:spcPct val="100000"/>
              </a:lnSpc>
              <a:spcBef>
                <a:spcPts val="0"/>
              </a:spcBef>
              <a:spcAft>
                <a:spcPts val="0"/>
              </a:spcAft>
              <a:buNone/>
              <a:defRPr sz="2400" b="1">
                <a:solidFill>
                  <a:srgbClr val="FFFFFF"/>
                </a:solidFill>
              </a:defRPr>
            </a:lvl9pPr>
          </a:lstStyle>
          <a:p>
            <a:endParaRPr/>
          </a:p>
        </p:txBody>
      </p:sp>
      <p:sp>
        <p:nvSpPr>
          <p:cNvPr id="124" name="Shape 124"/>
          <p:cNvSpPr txBox="1">
            <a:spLocks noGrp="1"/>
          </p:cNvSpPr>
          <p:nvPr>
            <p:ph type="body" idx="1"/>
          </p:nvPr>
        </p:nvSpPr>
        <p:spPr>
          <a:xfrm>
            <a:off x="185350" y="1798300"/>
            <a:ext cx="2683200" cy="2540100"/>
          </a:xfrm>
          <a:prstGeom prst="rect">
            <a:avLst/>
          </a:prstGeom>
          <a:noFill/>
        </p:spPr>
        <p:txBody>
          <a:bodyPr lIns="91425" tIns="91425" rIns="91425" bIns="91425" anchor="t" anchorCtr="0"/>
          <a:lstStyle>
            <a:lvl1pPr lvl="0" algn="l">
              <a:lnSpc>
                <a:spcPct val="115000"/>
              </a:lnSpc>
              <a:spcBef>
                <a:spcPts val="0"/>
              </a:spcBef>
              <a:spcAft>
                <a:spcPts val="1600"/>
              </a:spcAft>
              <a:buClr>
                <a:srgbClr val="FFFFFF"/>
              </a:buClr>
              <a:buSzPct val="100000"/>
              <a:defRPr sz="1600">
                <a:solidFill>
                  <a:srgbClr val="FFFFFF"/>
                </a:solidFill>
              </a:defRPr>
            </a:lvl1pPr>
            <a:lvl2pPr lvl="1" algn="l">
              <a:lnSpc>
                <a:spcPct val="115000"/>
              </a:lnSpc>
              <a:spcBef>
                <a:spcPts val="0"/>
              </a:spcBef>
              <a:spcAft>
                <a:spcPts val="1600"/>
              </a:spcAft>
              <a:buClr>
                <a:srgbClr val="FFFFFF"/>
              </a:buClr>
              <a:defRPr sz="1400">
                <a:solidFill>
                  <a:srgbClr val="FFFFFF"/>
                </a:solidFill>
              </a:defRPr>
            </a:lvl2pPr>
            <a:lvl3pPr lvl="2" algn="l">
              <a:lnSpc>
                <a:spcPct val="115000"/>
              </a:lnSpc>
              <a:spcBef>
                <a:spcPts val="0"/>
              </a:spcBef>
              <a:spcAft>
                <a:spcPts val="1600"/>
              </a:spcAft>
              <a:buClr>
                <a:srgbClr val="FFFFFF"/>
              </a:buClr>
              <a:defRPr sz="1400">
                <a:solidFill>
                  <a:srgbClr val="FFFFFF"/>
                </a:solidFill>
              </a:defRPr>
            </a:lvl3pPr>
            <a:lvl4pPr lvl="3" algn="l">
              <a:lnSpc>
                <a:spcPct val="115000"/>
              </a:lnSpc>
              <a:spcBef>
                <a:spcPts val="0"/>
              </a:spcBef>
              <a:spcAft>
                <a:spcPts val="1600"/>
              </a:spcAft>
              <a:buClr>
                <a:srgbClr val="FFFFFF"/>
              </a:buClr>
              <a:defRPr sz="1400">
                <a:solidFill>
                  <a:srgbClr val="FFFFFF"/>
                </a:solidFill>
              </a:defRPr>
            </a:lvl4pPr>
            <a:lvl5pPr lvl="4" algn="l">
              <a:lnSpc>
                <a:spcPct val="115000"/>
              </a:lnSpc>
              <a:spcBef>
                <a:spcPts val="0"/>
              </a:spcBef>
              <a:spcAft>
                <a:spcPts val="1600"/>
              </a:spcAft>
              <a:buClr>
                <a:srgbClr val="FFFFFF"/>
              </a:buClr>
              <a:defRPr sz="1400">
                <a:solidFill>
                  <a:srgbClr val="FFFFFF"/>
                </a:solidFill>
              </a:defRPr>
            </a:lvl5pPr>
            <a:lvl6pPr lvl="5" algn="l">
              <a:lnSpc>
                <a:spcPct val="115000"/>
              </a:lnSpc>
              <a:spcBef>
                <a:spcPts val="0"/>
              </a:spcBef>
              <a:spcAft>
                <a:spcPts val="1600"/>
              </a:spcAft>
              <a:buClr>
                <a:srgbClr val="FFFFFF"/>
              </a:buClr>
              <a:defRPr sz="1400">
                <a:solidFill>
                  <a:srgbClr val="FFFFFF"/>
                </a:solidFill>
              </a:defRPr>
            </a:lvl6pPr>
            <a:lvl7pPr lvl="6" algn="l">
              <a:lnSpc>
                <a:spcPct val="115000"/>
              </a:lnSpc>
              <a:spcBef>
                <a:spcPts val="0"/>
              </a:spcBef>
              <a:spcAft>
                <a:spcPts val="1600"/>
              </a:spcAft>
              <a:buClr>
                <a:srgbClr val="FFFFFF"/>
              </a:buClr>
              <a:defRPr sz="1400">
                <a:solidFill>
                  <a:srgbClr val="FFFFFF"/>
                </a:solidFill>
              </a:defRPr>
            </a:lvl7pPr>
            <a:lvl8pPr lvl="7" algn="l">
              <a:lnSpc>
                <a:spcPct val="115000"/>
              </a:lnSpc>
              <a:spcBef>
                <a:spcPts val="0"/>
              </a:spcBef>
              <a:spcAft>
                <a:spcPts val="1600"/>
              </a:spcAft>
              <a:buClr>
                <a:srgbClr val="FFFFFF"/>
              </a:buClr>
              <a:defRPr sz="1400">
                <a:solidFill>
                  <a:srgbClr val="FFFFFF"/>
                </a:solidFill>
              </a:defRPr>
            </a:lvl8pPr>
            <a:lvl9pPr lvl="8" algn="l">
              <a:lnSpc>
                <a:spcPct val="115000"/>
              </a:lnSpc>
              <a:spcBef>
                <a:spcPts val="0"/>
              </a:spcBef>
              <a:spcAft>
                <a:spcPts val="1600"/>
              </a:spcAft>
              <a:buClr>
                <a:srgbClr val="FFFFFF"/>
              </a:buClr>
              <a:defRPr sz="1400">
                <a:solidFill>
                  <a:srgbClr val="FFFFFF"/>
                </a:solidFill>
              </a:defRPr>
            </a:lvl9pPr>
          </a:lstStyle>
          <a:p>
            <a:endParaRPr/>
          </a:p>
        </p:txBody>
      </p:sp>
      <p:sp>
        <p:nvSpPr>
          <p:cNvPr id="125" name="Shape 125"/>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616161"/>
                </a:solidFill>
              </a:rPr>
              <a:t>‹#›</a:t>
            </a:fld>
            <a:endParaRPr lang="en" sz="1000">
              <a:solidFill>
                <a:srgbClr val="616161"/>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ustom layout 14">
    <p:bg>
      <p:bgPr>
        <a:solidFill>
          <a:srgbClr val="FFFFFF"/>
        </a:solidFill>
        <a:effectLst/>
      </p:bgPr>
    </p:bg>
    <p:spTree>
      <p:nvGrpSpPr>
        <p:cNvPr id="1" name="Shape 126"/>
        <p:cNvGrpSpPr/>
        <p:nvPr/>
      </p:nvGrpSpPr>
      <p:grpSpPr>
        <a:xfrm>
          <a:off x="0" y="0"/>
          <a:ext cx="0" cy="0"/>
          <a:chOff x="0" y="0"/>
          <a:chExt cx="0" cy="0"/>
        </a:xfrm>
      </p:grpSpPr>
      <p:sp>
        <p:nvSpPr>
          <p:cNvPr id="127" name="Shape 127"/>
          <p:cNvSpPr/>
          <p:nvPr/>
        </p:nvSpPr>
        <p:spPr>
          <a:xfrm>
            <a:off x="0" y="0"/>
            <a:ext cx="9144000" cy="5143500"/>
          </a:xfrm>
          <a:prstGeom prst="rect">
            <a:avLst/>
          </a:prstGeom>
          <a:solidFill>
            <a:srgbClr val="000000"/>
          </a:solidFill>
          <a:ln>
            <a:noFill/>
          </a:ln>
        </p:spPr>
        <p:txBody>
          <a:bodyPr lIns="91425" tIns="91425" rIns="91425" bIns="91425" anchor="ctr" anchorCtr="0">
            <a:noAutofit/>
          </a:bodyPr>
          <a:lstStyle/>
          <a:p>
            <a:pPr lvl="0">
              <a:spcBef>
                <a:spcPts val="0"/>
              </a:spcBef>
              <a:buNone/>
            </a:pPr>
            <a:endParaRPr/>
          </a:p>
        </p:txBody>
      </p:sp>
      <p:sp>
        <p:nvSpPr>
          <p:cNvPr id="128" name="Shape 128"/>
          <p:cNvSpPr txBox="1">
            <a:spLocks noGrp="1"/>
          </p:cNvSpPr>
          <p:nvPr>
            <p:ph type="ctrTitle"/>
          </p:nvPr>
        </p:nvSpPr>
        <p:spPr>
          <a:xfrm>
            <a:off x="1375600" y="939000"/>
            <a:ext cx="6369600" cy="2545800"/>
          </a:xfrm>
          <a:prstGeom prst="rect">
            <a:avLst/>
          </a:prstGeom>
          <a:noFill/>
        </p:spPr>
        <p:txBody>
          <a:bodyPr lIns="91425" tIns="91425" rIns="91425" bIns="91425" anchor="ctr" anchorCtr="0"/>
          <a:lstStyle>
            <a:lvl1pPr lvl="0" algn="ctr">
              <a:lnSpc>
                <a:spcPct val="100000"/>
              </a:lnSpc>
              <a:spcBef>
                <a:spcPts val="0"/>
              </a:spcBef>
              <a:spcAft>
                <a:spcPts val="0"/>
              </a:spcAft>
              <a:buClr>
                <a:srgbClr val="FFFFFF"/>
              </a:buClr>
              <a:buSzPct val="100000"/>
              <a:buNone/>
              <a:defRPr sz="4000">
                <a:solidFill>
                  <a:srgbClr val="FFFFFF"/>
                </a:solidFill>
              </a:defRPr>
            </a:lvl1pPr>
            <a:lvl2pPr lvl="1" algn="ctr">
              <a:lnSpc>
                <a:spcPct val="100000"/>
              </a:lnSpc>
              <a:spcBef>
                <a:spcPts val="0"/>
              </a:spcBef>
              <a:spcAft>
                <a:spcPts val="0"/>
              </a:spcAft>
              <a:buClr>
                <a:srgbClr val="FFFFFF"/>
              </a:buClr>
              <a:buSzPct val="100000"/>
              <a:buNone/>
              <a:defRPr sz="4000">
                <a:solidFill>
                  <a:srgbClr val="FFFFFF"/>
                </a:solidFill>
              </a:defRPr>
            </a:lvl2pPr>
            <a:lvl3pPr lvl="2" algn="ctr">
              <a:lnSpc>
                <a:spcPct val="100000"/>
              </a:lnSpc>
              <a:spcBef>
                <a:spcPts val="0"/>
              </a:spcBef>
              <a:spcAft>
                <a:spcPts val="0"/>
              </a:spcAft>
              <a:buClr>
                <a:srgbClr val="FFFFFF"/>
              </a:buClr>
              <a:buSzPct val="100000"/>
              <a:buNone/>
              <a:defRPr sz="4000">
                <a:solidFill>
                  <a:srgbClr val="FFFFFF"/>
                </a:solidFill>
              </a:defRPr>
            </a:lvl3pPr>
            <a:lvl4pPr lvl="3" algn="ctr">
              <a:lnSpc>
                <a:spcPct val="100000"/>
              </a:lnSpc>
              <a:spcBef>
                <a:spcPts val="0"/>
              </a:spcBef>
              <a:spcAft>
                <a:spcPts val="0"/>
              </a:spcAft>
              <a:buClr>
                <a:srgbClr val="FFFFFF"/>
              </a:buClr>
              <a:buSzPct val="100000"/>
              <a:buNone/>
              <a:defRPr sz="4000">
                <a:solidFill>
                  <a:srgbClr val="FFFFFF"/>
                </a:solidFill>
              </a:defRPr>
            </a:lvl4pPr>
            <a:lvl5pPr lvl="4" algn="ctr">
              <a:lnSpc>
                <a:spcPct val="100000"/>
              </a:lnSpc>
              <a:spcBef>
                <a:spcPts val="0"/>
              </a:spcBef>
              <a:spcAft>
                <a:spcPts val="0"/>
              </a:spcAft>
              <a:buClr>
                <a:srgbClr val="FFFFFF"/>
              </a:buClr>
              <a:buSzPct val="100000"/>
              <a:buNone/>
              <a:defRPr sz="4000">
                <a:solidFill>
                  <a:srgbClr val="FFFFFF"/>
                </a:solidFill>
              </a:defRPr>
            </a:lvl5pPr>
            <a:lvl6pPr lvl="5" algn="ctr">
              <a:lnSpc>
                <a:spcPct val="100000"/>
              </a:lnSpc>
              <a:spcBef>
                <a:spcPts val="0"/>
              </a:spcBef>
              <a:spcAft>
                <a:spcPts val="0"/>
              </a:spcAft>
              <a:buClr>
                <a:srgbClr val="FFFFFF"/>
              </a:buClr>
              <a:buSzPct val="100000"/>
              <a:buNone/>
              <a:defRPr sz="4000">
                <a:solidFill>
                  <a:srgbClr val="FFFFFF"/>
                </a:solidFill>
              </a:defRPr>
            </a:lvl6pPr>
            <a:lvl7pPr lvl="6" algn="ctr">
              <a:lnSpc>
                <a:spcPct val="100000"/>
              </a:lnSpc>
              <a:spcBef>
                <a:spcPts val="0"/>
              </a:spcBef>
              <a:spcAft>
                <a:spcPts val="0"/>
              </a:spcAft>
              <a:buClr>
                <a:srgbClr val="FFFFFF"/>
              </a:buClr>
              <a:buSzPct val="100000"/>
              <a:buNone/>
              <a:defRPr sz="4000">
                <a:solidFill>
                  <a:srgbClr val="FFFFFF"/>
                </a:solidFill>
              </a:defRPr>
            </a:lvl7pPr>
            <a:lvl8pPr lvl="7" algn="ctr">
              <a:lnSpc>
                <a:spcPct val="100000"/>
              </a:lnSpc>
              <a:spcBef>
                <a:spcPts val="0"/>
              </a:spcBef>
              <a:spcAft>
                <a:spcPts val="0"/>
              </a:spcAft>
              <a:buClr>
                <a:srgbClr val="FFFFFF"/>
              </a:buClr>
              <a:buSzPct val="100000"/>
              <a:buNone/>
              <a:defRPr sz="4000">
                <a:solidFill>
                  <a:srgbClr val="FFFFFF"/>
                </a:solidFill>
              </a:defRPr>
            </a:lvl8pPr>
            <a:lvl9pPr lvl="8" algn="ctr">
              <a:lnSpc>
                <a:spcPct val="100000"/>
              </a:lnSpc>
              <a:spcBef>
                <a:spcPts val="0"/>
              </a:spcBef>
              <a:spcAft>
                <a:spcPts val="0"/>
              </a:spcAft>
              <a:buClr>
                <a:srgbClr val="FFFFFF"/>
              </a:buClr>
              <a:buSzPct val="100000"/>
              <a:buNone/>
              <a:defRPr sz="4000">
                <a:solidFill>
                  <a:srgbClr val="FFFFFF"/>
                </a:solidFill>
              </a:defRPr>
            </a:lvl9pPr>
          </a:lstStyle>
          <a:p>
            <a:endParaRPr/>
          </a:p>
        </p:txBody>
      </p:sp>
      <p:sp>
        <p:nvSpPr>
          <p:cNvPr id="129" name="Shape 129"/>
          <p:cNvSpPr txBox="1">
            <a:spLocks noGrp="1"/>
          </p:cNvSpPr>
          <p:nvPr>
            <p:ph type="subTitle" idx="1"/>
          </p:nvPr>
        </p:nvSpPr>
        <p:spPr>
          <a:xfrm>
            <a:off x="1387200" y="3637200"/>
            <a:ext cx="6369600" cy="567300"/>
          </a:xfrm>
          <a:prstGeom prst="rect">
            <a:avLst/>
          </a:prstGeom>
          <a:noFill/>
        </p:spPr>
        <p:txBody>
          <a:bodyPr lIns="91425" tIns="91425" rIns="91425" bIns="91425" anchor="t" anchorCtr="0"/>
          <a:lstStyle>
            <a:lvl1pPr lvl="0" algn="ctr">
              <a:lnSpc>
                <a:spcPct val="100000"/>
              </a:lnSpc>
              <a:spcBef>
                <a:spcPts val="0"/>
              </a:spcBef>
              <a:spcAft>
                <a:spcPts val="0"/>
              </a:spcAft>
              <a:buClr>
                <a:srgbClr val="FFFFFF"/>
              </a:buClr>
              <a:buSzPct val="100000"/>
              <a:buNone/>
              <a:defRPr sz="1400">
                <a:solidFill>
                  <a:srgbClr val="FFFFFF"/>
                </a:solidFill>
              </a:defRPr>
            </a:lvl1pPr>
            <a:lvl2pPr lvl="1" algn="ctr">
              <a:lnSpc>
                <a:spcPct val="100000"/>
              </a:lnSpc>
              <a:spcBef>
                <a:spcPts val="0"/>
              </a:spcBef>
              <a:spcAft>
                <a:spcPts val="0"/>
              </a:spcAft>
              <a:buClr>
                <a:srgbClr val="FFFFFF"/>
              </a:buClr>
              <a:buNone/>
              <a:defRPr sz="1400">
                <a:solidFill>
                  <a:srgbClr val="FFFFFF"/>
                </a:solidFill>
              </a:defRPr>
            </a:lvl2pPr>
            <a:lvl3pPr lvl="2" algn="ctr">
              <a:lnSpc>
                <a:spcPct val="100000"/>
              </a:lnSpc>
              <a:spcBef>
                <a:spcPts val="0"/>
              </a:spcBef>
              <a:spcAft>
                <a:spcPts val="0"/>
              </a:spcAft>
              <a:buClr>
                <a:srgbClr val="FFFFFF"/>
              </a:buClr>
              <a:buNone/>
              <a:defRPr sz="1400">
                <a:solidFill>
                  <a:srgbClr val="FFFFFF"/>
                </a:solidFill>
              </a:defRPr>
            </a:lvl3pPr>
            <a:lvl4pPr lvl="3" algn="ctr">
              <a:lnSpc>
                <a:spcPct val="100000"/>
              </a:lnSpc>
              <a:spcBef>
                <a:spcPts val="0"/>
              </a:spcBef>
              <a:spcAft>
                <a:spcPts val="0"/>
              </a:spcAft>
              <a:buClr>
                <a:srgbClr val="FFFFFF"/>
              </a:buClr>
              <a:buNone/>
              <a:defRPr sz="1400">
                <a:solidFill>
                  <a:srgbClr val="FFFFFF"/>
                </a:solidFill>
              </a:defRPr>
            </a:lvl4pPr>
            <a:lvl5pPr lvl="4" algn="ctr">
              <a:lnSpc>
                <a:spcPct val="100000"/>
              </a:lnSpc>
              <a:spcBef>
                <a:spcPts val="0"/>
              </a:spcBef>
              <a:spcAft>
                <a:spcPts val="0"/>
              </a:spcAft>
              <a:buClr>
                <a:srgbClr val="FFFFFF"/>
              </a:buClr>
              <a:buNone/>
              <a:defRPr sz="1400">
                <a:solidFill>
                  <a:srgbClr val="FFFFFF"/>
                </a:solidFill>
              </a:defRPr>
            </a:lvl5pPr>
            <a:lvl6pPr lvl="5" algn="ctr">
              <a:lnSpc>
                <a:spcPct val="100000"/>
              </a:lnSpc>
              <a:spcBef>
                <a:spcPts val="0"/>
              </a:spcBef>
              <a:spcAft>
                <a:spcPts val="0"/>
              </a:spcAft>
              <a:buClr>
                <a:srgbClr val="FFFFFF"/>
              </a:buClr>
              <a:buNone/>
              <a:defRPr sz="1400">
                <a:solidFill>
                  <a:srgbClr val="FFFFFF"/>
                </a:solidFill>
              </a:defRPr>
            </a:lvl6pPr>
            <a:lvl7pPr lvl="6" algn="ctr">
              <a:lnSpc>
                <a:spcPct val="100000"/>
              </a:lnSpc>
              <a:spcBef>
                <a:spcPts val="0"/>
              </a:spcBef>
              <a:spcAft>
                <a:spcPts val="0"/>
              </a:spcAft>
              <a:buClr>
                <a:srgbClr val="FFFFFF"/>
              </a:buClr>
              <a:buNone/>
              <a:defRPr sz="1400">
                <a:solidFill>
                  <a:srgbClr val="FFFFFF"/>
                </a:solidFill>
              </a:defRPr>
            </a:lvl7pPr>
            <a:lvl8pPr lvl="7" algn="ctr">
              <a:lnSpc>
                <a:spcPct val="100000"/>
              </a:lnSpc>
              <a:spcBef>
                <a:spcPts val="0"/>
              </a:spcBef>
              <a:spcAft>
                <a:spcPts val="0"/>
              </a:spcAft>
              <a:buClr>
                <a:srgbClr val="FFFFFF"/>
              </a:buClr>
              <a:buNone/>
              <a:defRPr sz="1400">
                <a:solidFill>
                  <a:srgbClr val="FFFFFF"/>
                </a:solidFill>
              </a:defRPr>
            </a:lvl8pPr>
            <a:lvl9pPr lvl="8" algn="ctr">
              <a:lnSpc>
                <a:spcPct val="100000"/>
              </a:lnSpc>
              <a:spcBef>
                <a:spcPts val="0"/>
              </a:spcBef>
              <a:spcAft>
                <a:spcPts val="0"/>
              </a:spcAft>
              <a:buClr>
                <a:srgbClr val="FFFFFF"/>
              </a:buClr>
              <a:buNone/>
              <a:defRPr sz="1400">
                <a:solidFill>
                  <a:srgbClr val="FFFFFF"/>
                </a:solidFill>
              </a:defRPr>
            </a:lvl9pPr>
          </a:lstStyle>
          <a:p>
            <a:endParaRPr/>
          </a:p>
        </p:txBody>
      </p:sp>
      <p:sp>
        <p:nvSpPr>
          <p:cNvPr id="130" name="Shape 130"/>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ustom layout 15">
    <p:bg>
      <p:bgPr>
        <a:solidFill>
          <a:srgbClr val="FFFFFF"/>
        </a:solidFill>
        <a:effectLst/>
      </p:bgPr>
    </p:bg>
    <p:spTree>
      <p:nvGrpSpPr>
        <p:cNvPr id="1" name="Shape 131"/>
        <p:cNvGrpSpPr/>
        <p:nvPr/>
      </p:nvGrpSpPr>
      <p:grpSpPr>
        <a:xfrm>
          <a:off x="0" y="0"/>
          <a:ext cx="0" cy="0"/>
          <a:chOff x="0" y="0"/>
          <a:chExt cx="0" cy="0"/>
        </a:xfrm>
      </p:grpSpPr>
      <p:sp>
        <p:nvSpPr>
          <p:cNvPr id="132" name="Shape 132"/>
          <p:cNvSpPr/>
          <p:nvPr/>
        </p:nvSpPr>
        <p:spPr>
          <a:xfrm>
            <a:off x="0" y="0"/>
            <a:ext cx="9144000" cy="5143500"/>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133" name="Shape 133"/>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212121"/>
                </a:solidFill>
              </a:rPr>
              <a:t>‹#›</a:t>
            </a:fld>
            <a:endParaRPr lang="en" sz="1000">
              <a:solidFill>
                <a:srgbClr val="212121"/>
              </a:solidFill>
            </a:endParaRPr>
          </a:p>
        </p:txBody>
      </p:sp>
      <p:sp>
        <p:nvSpPr>
          <p:cNvPr id="134" name="Shape 134"/>
          <p:cNvSpPr txBox="1">
            <a:spLocks noGrp="1"/>
          </p:cNvSpPr>
          <p:nvPr>
            <p:ph type="title"/>
          </p:nvPr>
        </p:nvSpPr>
        <p:spPr>
          <a:xfrm>
            <a:off x="3052087" y="1031900"/>
            <a:ext cx="3039600" cy="1388700"/>
          </a:xfrm>
          <a:prstGeom prst="rect">
            <a:avLst/>
          </a:prstGeom>
          <a:noFill/>
        </p:spPr>
        <p:txBody>
          <a:bodyPr lIns="91425" tIns="91425" rIns="91425" bIns="91425" anchor="b" anchorCtr="0"/>
          <a:lstStyle>
            <a:lvl1pPr lvl="0" algn="ctr">
              <a:lnSpc>
                <a:spcPct val="100000"/>
              </a:lnSpc>
              <a:spcBef>
                <a:spcPts val="0"/>
              </a:spcBef>
              <a:spcAft>
                <a:spcPts val="0"/>
              </a:spcAft>
              <a:buClr>
                <a:srgbClr val="FFFFFF"/>
              </a:buClr>
              <a:buSzPct val="100000"/>
              <a:buNone/>
              <a:defRPr sz="3000" b="1">
                <a:solidFill>
                  <a:srgbClr val="FFFFFF"/>
                </a:solidFill>
              </a:defRPr>
            </a:lvl1pPr>
            <a:lvl2pPr lvl="1" algn="ctr">
              <a:lnSpc>
                <a:spcPct val="100000"/>
              </a:lnSpc>
              <a:spcBef>
                <a:spcPts val="0"/>
              </a:spcBef>
              <a:spcAft>
                <a:spcPts val="0"/>
              </a:spcAft>
              <a:buClr>
                <a:srgbClr val="FFFFFF"/>
              </a:buClr>
              <a:buSzPct val="100000"/>
              <a:buNone/>
              <a:defRPr sz="3000" b="1">
                <a:solidFill>
                  <a:srgbClr val="FFFFFF"/>
                </a:solidFill>
              </a:defRPr>
            </a:lvl2pPr>
            <a:lvl3pPr lvl="2" algn="ctr">
              <a:lnSpc>
                <a:spcPct val="100000"/>
              </a:lnSpc>
              <a:spcBef>
                <a:spcPts val="0"/>
              </a:spcBef>
              <a:spcAft>
                <a:spcPts val="0"/>
              </a:spcAft>
              <a:buClr>
                <a:srgbClr val="FFFFFF"/>
              </a:buClr>
              <a:buSzPct val="100000"/>
              <a:buNone/>
              <a:defRPr sz="3000" b="1">
                <a:solidFill>
                  <a:srgbClr val="FFFFFF"/>
                </a:solidFill>
              </a:defRPr>
            </a:lvl3pPr>
            <a:lvl4pPr lvl="3" algn="ctr">
              <a:lnSpc>
                <a:spcPct val="100000"/>
              </a:lnSpc>
              <a:spcBef>
                <a:spcPts val="0"/>
              </a:spcBef>
              <a:spcAft>
                <a:spcPts val="0"/>
              </a:spcAft>
              <a:buClr>
                <a:srgbClr val="FFFFFF"/>
              </a:buClr>
              <a:buSzPct val="100000"/>
              <a:buNone/>
              <a:defRPr sz="3000" b="1">
                <a:solidFill>
                  <a:srgbClr val="FFFFFF"/>
                </a:solidFill>
              </a:defRPr>
            </a:lvl4pPr>
            <a:lvl5pPr lvl="4" algn="ctr">
              <a:lnSpc>
                <a:spcPct val="100000"/>
              </a:lnSpc>
              <a:spcBef>
                <a:spcPts val="0"/>
              </a:spcBef>
              <a:spcAft>
                <a:spcPts val="0"/>
              </a:spcAft>
              <a:buClr>
                <a:srgbClr val="FFFFFF"/>
              </a:buClr>
              <a:buSzPct val="100000"/>
              <a:buNone/>
              <a:defRPr sz="3000" b="1">
                <a:solidFill>
                  <a:srgbClr val="FFFFFF"/>
                </a:solidFill>
              </a:defRPr>
            </a:lvl5pPr>
            <a:lvl6pPr lvl="5" algn="ctr">
              <a:lnSpc>
                <a:spcPct val="100000"/>
              </a:lnSpc>
              <a:spcBef>
                <a:spcPts val="0"/>
              </a:spcBef>
              <a:spcAft>
                <a:spcPts val="0"/>
              </a:spcAft>
              <a:buClr>
                <a:srgbClr val="FFFFFF"/>
              </a:buClr>
              <a:buSzPct val="100000"/>
              <a:buNone/>
              <a:defRPr sz="3000" b="1">
                <a:solidFill>
                  <a:srgbClr val="FFFFFF"/>
                </a:solidFill>
              </a:defRPr>
            </a:lvl6pPr>
            <a:lvl7pPr lvl="6" algn="ctr">
              <a:lnSpc>
                <a:spcPct val="100000"/>
              </a:lnSpc>
              <a:spcBef>
                <a:spcPts val="0"/>
              </a:spcBef>
              <a:spcAft>
                <a:spcPts val="0"/>
              </a:spcAft>
              <a:buClr>
                <a:srgbClr val="FFFFFF"/>
              </a:buClr>
              <a:buSzPct val="100000"/>
              <a:buNone/>
              <a:defRPr sz="3000" b="1">
                <a:solidFill>
                  <a:srgbClr val="FFFFFF"/>
                </a:solidFill>
              </a:defRPr>
            </a:lvl7pPr>
            <a:lvl8pPr lvl="7" algn="ctr">
              <a:lnSpc>
                <a:spcPct val="100000"/>
              </a:lnSpc>
              <a:spcBef>
                <a:spcPts val="0"/>
              </a:spcBef>
              <a:spcAft>
                <a:spcPts val="0"/>
              </a:spcAft>
              <a:buClr>
                <a:srgbClr val="FFFFFF"/>
              </a:buClr>
              <a:buSzPct val="100000"/>
              <a:buNone/>
              <a:defRPr sz="3000" b="1">
                <a:solidFill>
                  <a:srgbClr val="FFFFFF"/>
                </a:solidFill>
              </a:defRPr>
            </a:lvl8pPr>
            <a:lvl9pPr lvl="8" algn="ctr">
              <a:lnSpc>
                <a:spcPct val="100000"/>
              </a:lnSpc>
              <a:spcBef>
                <a:spcPts val="0"/>
              </a:spcBef>
              <a:spcAft>
                <a:spcPts val="0"/>
              </a:spcAft>
              <a:buClr>
                <a:srgbClr val="FFFFFF"/>
              </a:buClr>
              <a:buSzPct val="100000"/>
              <a:buNone/>
              <a:defRPr sz="3000" b="1">
                <a:solidFill>
                  <a:srgbClr val="FFFFFF"/>
                </a:solidFill>
              </a:defRPr>
            </a:lvl9pPr>
          </a:lstStyle>
          <a:p>
            <a:endParaRPr/>
          </a:p>
        </p:txBody>
      </p:sp>
      <p:sp>
        <p:nvSpPr>
          <p:cNvPr id="135" name="Shape 135"/>
          <p:cNvSpPr txBox="1">
            <a:spLocks noGrp="1"/>
          </p:cNvSpPr>
          <p:nvPr>
            <p:ph type="body" idx="1"/>
          </p:nvPr>
        </p:nvSpPr>
        <p:spPr>
          <a:xfrm>
            <a:off x="3052150" y="2526321"/>
            <a:ext cx="3039600" cy="1310399"/>
          </a:xfrm>
          <a:prstGeom prst="rect">
            <a:avLst/>
          </a:prstGeom>
          <a:noFill/>
        </p:spPr>
        <p:txBody>
          <a:bodyPr lIns="91425" tIns="91425" rIns="91425" bIns="91425" anchor="t" anchorCtr="0"/>
          <a:lstStyle>
            <a:lvl1pPr lvl="0" algn="ctr">
              <a:lnSpc>
                <a:spcPct val="115000"/>
              </a:lnSpc>
              <a:spcBef>
                <a:spcPts val="0"/>
              </a:spcBef>
              <a:spcAft>
                <a:spcPts val="1600"/>
              </a:spcAft>
              <a:buClr>
                <a:srgbClr val="FFFFFF"/>
              </a:buClr>
              <a:buSzPct val="100000"/>
              <a:defRPr sz="1600">
                <a:solidFill>
                  <a:srgbClr val="FFFFFF"/>
                </a:solidFill>
              </a:defRPr>
            </a:lvl1pPr>
            <a:lvl2pPr lvl="1" algn="ctr">
              <a:lnSpc>
                <a:spcPct val="115000"/>
              </a:lnSpc>
              <a:spcBef>
                <a:spcPts val="0"/>
              </a:spcBef>
              <a:spcAft>
                <a:spcPts val="1600"/>
              </a:spcAft>
              <a:buClr>
                <a:srgbClr val="FFFFFF"/>
              </a:buClr>
              <a:defRPr sz="1400">
                <a:solidFill>
                  <a:srgbClr val="FFFFFF"/>
                </a:solidFill>
              </a:defRPr>
            </a:lvl2pPr>
            <a:lvl3pPr lvl="2" algn="ctr">
              <a:lnSpc>
                <a:spcPct val="115000"/>
              </a:lnSpc>
              <a:spcBef>
                <a:spcPts val="0"/>
              </a:spcBef>
              <a:spcAft>
                <a:spcPts val="1600"/>
              </a:spcAft>
              <a:buClr>
                <a:srgbClr val="FFFFFF"/>
              </a:buClr>
              <a:defRPr sz="1400">
                <a:solidFill>
                  <a:srgbClr val="FFFFFF"/>
                </a:solidFill>
              </a:defRPr>
            </a:lvl3pPr>
            <a:lvl4pPr lvl="3" algn="ctr">
              <a:lnSpc>
                <a:spcPct val="115000"/>
              </a:lnSpc>
              <a:spcBef>
                <a:spcPts val="0"/>
              </a:spcBef>
              <a:spcAft>
                <a:spcPts val="1600"/>
              </a:spcAft>
              <a:buClr>
                <a:srgbClr val="FFFFFF"/>
              </a:buClr>
              <a:defRPr sz="1400">
                <a:solidFill>
                  <a:srgbClr val="FFFFFF"/>
                </a:solidFill>
              </a:defRPr>
            </a:lvl4pPr>
            <a:lvl5pPr lvl="4" algn="ctr">
              <a:lnSpc>
                <a:spcPct val="115000"/>
              </a:lnSpc>
              <a:spcBef>
                <a:spcPts val="0"/>
              </a:spcBef>
              <a:spcAft>
                <a:spcPts val="1600"/>
              </a:spcAft>
              <a:buClr>
                <a:srgbClr val="FFFFFF"/>
              </a:buClr>
              <a:defRPr sz="1400">
                <a:solidFill>
                  <a:srgbClr val="FFFFFF"/>
                </a:solidFill>
              </a:defRPr>
            </a:lvl5pPr>
            <a:lvl6pPr lvl="5" algn="ctr">
              <a:lnSpc>
                <a:spcPct val="115000"/>
              </a:lnSpc>
              <a:spcBef>
                <a:spcPts val="0"/>
              </a:spcBef>
              <a:spcAft>
                <a:spcPts val="1600"/>
              </a:spcAft>
              <a:buClr>
                <a:srgbClr val="FFFFFF"/>
              </a:buClr>
              <a:defRPr sz="1400">
                <a:solidFill>
                  <a:srgbClr val="FFFFFF"/>
                </a:solidFill>
              </a:defRPr>
            </a:lvl6pPr>
            <a:lvl7pPr lvl="6" algn="ctr">
              <a:lnSpc>
                <a:spcPct val="115000"/>
              </a:lnSpc>
              <a:spcBef>
                <a:spcPts val="0"/>
              </a:spcBef>
              <a:spcAft>
                <a:spcPts val="1600"/>
              </a:spcAft>
              <a:buClr>
                <a:srgbClr val="FFFFFF"/>
              </a:buClr>
              <a:defRPr sz="1400">
                <a:solidFill>
                  <a:srgbClr val="FFFFFF"/>
                </a:solidFill>
              </a:defRPr>
            </a:lvl7pPr>
            <a:lvl8pPr lvl="7" algn="ctr">
              <a:lnSpc>
                <a:spcPct val="115000"/>
              </a:lnSpc>
              <a:spcBef>
                <a:spcPts val="0"/>
              </a:spcBef>
              <a:spcAft>
                <a:spcPts val="1600"/>
              </a:spcAft>
              <a:buClr>
                <a:srgbClr val="FFFFFF"/>
              </a:buClr>
              <a:defRPr sz="1400">
                <a:solidFill>
                  <a:srgbClr val="FFFFFF"/>
                </a:solidFill>
              </a:defRPr>
            </a:lvl8pPr>
            <a:lvl9pPr lvl="8" algn="ctr">
              <a:lnSpc>
                <a:spcPct val="115000"/>
              </a:lnSpc>
              <a:spcBef>
                <a:spcPts val="0"/>
              </a:spcBef>
              <a:spcAft>
                <a:spcPts val="1600"/>
              </a:spcAft>
              <a:buClr>
                <a:srgbClr val="FFFFFF"/>
              </a:buClr>
              <a:defRPr sz="1400">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5" name="Shape 2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6318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1" name="Shape 31"/>
          <p:cNvSpPr txBox="1">
            <a:spLocks noGrp="1"/>
          </p:cNvSpPr>
          <p:nvPr>
            <p:ph type="body" idx="1"/>
          </p:nvPr>
        </p:nvSpPr>
        <p:spPr>
          <a:xfrm>
            <a:off x="311700" y="1490875"/>
            <a:ext cx="2808000" cy="30780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2" name="Shape 3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bg>
      <p:bgPr>
        <a:solidFill>
          <a:schemeClr val="accent3"/>
        </a:solidFill>
        <a:effectLst/>
      </p:bgPr>
    </p:bg>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90250" y="526350"/>
            <a:ext cx="5683800" cy="40908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35" name="Shape 3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6"/>
        <p:cNvGrpSpPr/>
        <p:nvPr/>
      </p:nvGrpSpPr>
      <p:grpSpPr>
        <a:xfrm>
          <a:off x="0" y="0"/>
          <a:ext cx="0" cy="0"/>
          <a:chOff x="0" y="0"/>
          <a:chExt cx="0" cy="0"/>
        </a:xfrm>
      </p:grpSpPr>
      <p:sp>
        <p:nvSpPr>
          <p:cNvPr id="37" name="Shape 37"/>
          <p:cNvSpPr/>
          <p:nvPr/>
        </p:nvSpPr>
        <p:spPr>
          <a:xfrm>
            <a:off x="4572000" y="100"/>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38" name="Shape 38"/>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39" name="Shape 39"/>
          <p:cNvSpPr txBox="1">
            <a:spLocks noGrp="1"/>
          </p:cNvSpPr>
          <p:nvPr>
            <p:ph type="title"/>
          </p:nvPr>
        </p:nvSpPr>
        <p:spPr>
          <a:xfrm>
            <a:off x="265500" y="1375599"/>
            <a:ext cx="4045200" cy="1551900"/>
          </a:xfrm>
          <a:prstGeom prst="rect">
            <a:avLst/>
          </a:prstGeom>
        </p:spPr>
        <p:txBody>
          <a:bodyPr lIns="91425" tIns="91425" rIns="91425" bIns="91425" anchor="b" anchorCtr="0"/>
          <a:lstStyle>
            <a:lvl1pPr lvl="0" algn="ctr">
              <a:spcBef>
                <a:spcPts val="0"/>
              </a:spcBef>
              <a:buSzPct val="100000"/>
              <a:defRPr sz="3800"/>
            </a:lvl1pPr>
            <a:lvl2pPr lvl="1" algn="ctr">
              <a:spcBef>
                <a:spcPts val="0"/>
              </a:spcBef>
              <a:buSzPct val="100000"/>
              <a:defRPr sz="3800"/>
            </a:lvl2pPr>
            <a:lvl3pPr lvl="2" algn="ctr">
              <a:spcBef>
                <a:spcPts val="0"/>
              </a:spcBef>
              <a:buSzPct val="100000"/>
              <a:defRPr sz="3800"/>
            </a:lvl3pPr>
            <a:lvl4pPr lvl="3" algn="ctr">
              <a:spcBef>
                <a:spcPts val="0"/>
              </a:spcBef>
              <a:buSzPct val="100000"/>
              <a:defRPr sz="3800"/>
            </a:lvl4pPr>
            <a:lvl5pPr lvl="4" algn="ctr">
              <a:spcBef>
                <a:spcPts val="0"/>
              </a:spcBef>
              <a:buSzPct val="100000"/>
              <a:defRPr sz="3800"/>
            </a:lvl5pPr>
            <a:lvl6pPr lvl="5" algn="ctr">
              <a:spcBef>
                <a:spcPts val="0"/>
              </a:spcBef>
              <a:buSzPct val="100000"/>
              <a:defRPr sz="3800"/>
            </a:lvl6pPr>
            <a:lvl7pPr lvl="6" algn="ctr">
              <a:spcBef>
                <a:spcPts val="0"/>
              </a:spcBef>
              <a:buSzPct val="100000"/>
              <a:defRPr sz="3800"/>
            </a:lvl7pPr>
            <a:lvl8pPr lvl="7" algn="ctr">
              <a:spcBef>
                <a:spcPts val="0"/>
              </a:spcBef>
              <a:buSzPct val="100000"/>
              <a:defRPr sz="3800"/>
            </a:lvl8pPr>
            <a:lvl9pPr lvl="8" algn="ctr">
              <a:spcBef>
                <a:spcPts val="0"/>
              </a:spcBef>
              <a:buSzPct val="100000"/>
              <a:defRPr sz="3800"/>
            </a:lvl9pPr>
          </a:lstStyle>
          <a:p>
            <a:endParaRPr/>
          </a:p>
        </p:txBody>
      </p:sp>
      <p:sp>
        <p:nvSpPr>
          <p:cNvPr id="40" name="Shape 40"/>
          <p:cNvSpPr txBox="1">
            <a:spLocks noGrp="1"/>
          </p:cNvSpPr>
          <p:nvPr>
            <p:ph type="subTitle" idx="1"/>
          </p:nvPr>
        </p:nvSpPr>
        <p:spPr>
          <a:xfrm>
            <a:off x="265500" y="2981125"/>
            <a:ext cx="4045200" cy="1345499"/>
          </a:xfrm>
          <a:prstGeom prst="rect">
            <a:avLst/>
          </a:prstGeom>
        </p:spPr>
        <p:txBody>
          <a:bodyPr lIns="91425" tIns="91425" rIns="91425" bIns="91425" anchor="t" anchorCtr="0"/>
          <a:lstStyle>
            <a:lvl1pPr lvl="0" algn="ctr">
              <a:lnSpc>
                <a:spcPct val="100000"/>
              </a:lnSpc>
              <a:spcBef>
                <a:spcPts val="0"/>
              </a:spcBef>
              <a:spcAft>
                <a:spcPts val="0"/>
              </a:spcAft>
              <a:buNone/>
              <a:defRPr/>
            </a:lvl1pPr>
            <a:lvl2pPr lvl="1" algn="ctr">
              <a:lnSpc>
                <a:spcPct val="100000"/>
              </a:lnSpc>
              <a:spcBef>
                <a:spcPts val="0"/>
              </a:spcBef>
              <a:spcAft>
                <a:spcPts val="0"/>
              </a:spcAft>
              <a:buSzPct val="100000"/>
              <a:buNone/>
              <a:defRPr sz="1800"/>
            </a:lvl2pPr>
            <a:lvl3pPr lvl="2" algn="ctr">
              <a:lnSpc>
                <a:spcPct val="100000"/>
              </a:lnSpc>
              <a:spcBef>
                <a:spcPts val="0"/>
              </a:spcBef>
              <a:spcAft>
                <a:spcPts val="0"/>
              </a:spcAft>
              <a:buSzPct val="100000"/>
              <a:buNone/>
              <a:defRPr sz="1800"/>
            </a:lvl3pPr>
            <a:lvl4pPr lvl="3" algn="ctr">
              <a:lnSpc>
                <a:spcPct val="100000"/>
              </a:lnSpc>
              <a:spcBef>
                <a:spcPts val="0"/>
              </a:spcBef>
              <a:spcAft>
                <a:spcPts val="0"/>
              </a:spcAft>
              <a:buSzPct val="100000"/>
              <a:buNone/>
              <a:defRPr sz="1800"/>
            </a:lvl4pPr>
            <a:lvl5pPr lvl="4" algn="ctr">
              <a:lnSpc>
                <a:spcPct val="100000"/>
              </a:lnSpc>
              <a:spcBef>
                <a:spcPts val="0"/>
              </a:spcBef>
              <a:spcAft>
                <a:spcPts val="0"/>
              </a:spcAft>
              <a:buSzPct val="100000"/>
              <a:buNone/>
              <a:defRPr sz="1800"/>
            </a:lvl5pPr>
            <a:lvl6pPr lvl="5" algn="ctr">
              <a:lnSpc>
                <a:spcPct val="100000"/>
              </a:lnSpc>
              <a:spcBef>
                <a:spcPts val="0"/>
              </a:spcBef>
              <a:spcAft>
                <a:spcPts val="0"/>
              </a:spcAft>
              <a:buSzPct val="100000"/>
              <a:buNone/>
              <a:defRPr sz="1800"/>
            </a:lvl6pPr>
            <a:lvl7pPr lvl="6" algn="ctr">
              <a:lnSpc>
                <a:spcPct val="100000"/>
              </a:lnSpc>
              <a:spcBef>
                <a:spcPts val="0"/>
              </a:spcBef>
              <a:spcAft>
                <a:spcPts val="0"/>
              </a:spcAft>
              <a:buSzPct val="100000"/>
              <a:buNone/>
              <a:defRPr sz="1800"/>
            </a:lvl7pPr>
            <a:lvl8pPr lvl="7" algn="ctr">
              <a:lnSpc>
                <a:spcPct val="100000"/>
              </a:lnSpc>
              <a:spcBef>
                <a:spcPts val="0"/>
              </a:spcBef>
              <a:spcAft>
                <a:spcPts val="0"/>
              </a:spcAft>
              <a:buSzPct val="100000"/>
              <a:buNone/>
              <a:defRPr sz="1800"/>
            </a:lvl8pPr>
            <a:lvl9pPr lvl="8" algn="ctr">
              <a:lnSpc>
                <a:spcPct val="100000"/>
              </a:lnSpc>
              <a:spcBef>
                <a:spcPts val="0"/>
              </a:spcBef>
              <a:spcAft>
                <a:spcPts val="0"/>
              </a:spcAft>
              <a:buSzPct val="100000"/>
              <a:buNone/>
              <a:defRPr sz="1800"/>
            </a:lvl9pPr>
          </a:lstStyle>
          <a:p>
            <a:endParaRPr/>
          </a:p>
        </p:txBody>
      </p:sp>
      <p:sp>
        <p:nvSpPr>
          <p:cNvPr id="41" name="Shape 41"/>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2" name="Shape 4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319500" y="4233725"/>
            <a:ext cx="5998800" cy="598800"/>
          </a:xfrm>
          <a:prstGeom prst="rect">
            <a:avLst/>
          </a:prstGeom>
        </p:spPr>
        <p:txBody>
          <a:bodyPr lIns="91425" tIns="91425" rIns="91425" bIns="91425" anchor="ctr" anchorCtr="0"/>
          <a:lstStyle>
            <a:lvl1pPr lvl="0">
              <a:lnSpc>
                <a:spcPct val="100000"/>
              </a:lnSpc>
              <a:spcBef>
                <a:spcPts val="0"/>
              </a:spcBef>
              <a:spcAft>
                <a:spcPts val="0"/>
              </a:spcAft>
              <a:buClr>
                <a:schemeClr val="accent3"/>
              </a:buClr>
              <a:buFont typeface="Alfa Slab One"/>
              <a:buNone/>
              <a:defRPr>
                <a:solidFill>
                  <a:schemeClr val="accent3"/>
                </a:solidFill>
                <a:latin typeface="Alfa Slab One"/>
                <a:ea typeface="Alfa Slab One"/>
                <a:cs typeface="Alfa Slab One"/>
                <a:sym typeface="Alfa Slab One"/>
              </a:defRPr>
            </a:lvl1pPr>
          </a:lstStyle>
          <a:p>
            <a:endParaRPr/>
          </a:p>
        </p:txBody>
      </p:sp>
      <p:sp>
        <p:nvSpPr>
          <p:cNvPr id="45" name="Shape 4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0" y="1167925"/>
            <a:ext cx="8520600" cy="1980000"/>
          </a:xfrm>
          <a:prstGeom prst="rect">
            <a:avLst/>
          </a:prstGeom>
        </p:spPr>
        <p:txBody>
          <a:bodyPr lIns="91425" tIns="91425" rIns="91425" bIns="91425" anchor="ctr" anchorCtr="0"/>
          <a:lstStyle>
            <a:lvl1pPr lvl="0" algn="ctr">
              <a:spcBef>
                <a:spcPts val="0"/>
              </a:spcBef>
              <a:buClr>
                <a:schemeClr val="dk1"/>
              </a:buClr>
              <a:buSzPct val="100000"/>
              <a:defRPr sz="11000">
                <a:solidFill>
                  <a:schemeClr val="dk1"/>
                </a:solidFill>
              </a:defRPr>
            </a:lvl1pPr>
            <a:lvl2pPr lvl="1" algn="ctr">
              <a:spcBef>
                <a:spcPts val="0"/>
              </a:spcBef>
              <a:buClr>
                <a:schemeClr val="dk1"/>
              </a:buClr>
              <a:buSzPct val="100000"/>
              <a:defRPr sz="11000">
                <a:solidFill>
                  <a:schemeClr val="dk1"/>
                </a:solidFill>
              </a:defRPr>
            </a:lvl2pPr>
            <a:lvl3pPr lvl="2" algn="ctr">
              <a:spcBef>
                <a:spcPts val="0"/>
              </a:spcBef>
              <a:buClr>
                <a:schemeClr val="dk1"/>
              </a:buClr>
              <a:buSzPct val="100000"/>
              <a:defRPr sz="11000">
                <a:solidFill>
                  <a:schemeClr val="dk1"/>
                </a:solidFill>
              </a:defRPr>
            </a:lvl3pPr>
            <a:lvl4pPr lvl="3" algn="ctr">
              <a:spcBef>
                <a:spcPts val="0"/>
              </a:spcBef>
              <a:buClr>
                <a:schemeClr val="dk1"/>
              </a:buClr>
              <a:buSzPct val="100000"/>
              <a:defRPr sz="11000">
                <a:solidFill>
                  <a:schemeClr val="dk1"/>
                </a:solidFill>
              </a:defRPr>
            </a:lvl4pPr>
            <a:lvl5pPr lvl="4" algn="ctr">
              <a:spcBef>
                <a:spcPts val="0"/>
              </a:spcBef>
              <a:buClr>
                <a:schemeClr val="dk1"/>
              </a:buClr>
              <a:buSzPct val="100000"/>
              <a:defRPr sz="11000">
                <a:solidFill>
                  <a:schemeClr val="dk1"/>
                </a:solidFill>
              </a:defRPr>
            </a:lvl5pPr>
            <a:lvl6pPr lvl="5" algn="ctr">
              <a:spcBef>
                <a:spcPts val="0"/>
              </a:spcBef>
              <a:buClr>
                <a:schemeClr val="dk1"/>
              </a:buClr>
              <a:buSzPct val="100000"/>
              <a:defRPr sz="11000">
                <a:solidFill>
                  <a:schemeClr val="dk1"/>
                </a:solidFill>
              </a:defRPr>
            </a:lvl6pPr>
            <a:lvl7pPr lvl="6" algn="ctr">
              <a:spcBef>
                <a:spcPts val="0"/>
              </a:spcBef>
              <a:buClr>
                <a:schemeClr val="dk1"/>
              </a:buClr>
              <a:buSzPct val="100000"/>
              <a:defRPr sz="11000">
                <a:solidFill>
                  <a:schemeClr val="dk1"/>
                </a:solidFill>
              </a:defRPr>
            </a:lvl7pPr>
            <a:lvl8pPr lvl="7" algn="ctr">
              <a:spcBef>
                <a:spcPts val="0"/>
              </a:spcBef>
              <a:buClr>
                <a:schemeClr val="dk1"/>
              </a:buClr>
              <a:buSzPct val="100000"/>
              <a:defRPr sz="11000">
                <a:solidFill>
                  <a:schemeClr val="dk1"/>
                </a:solidFill>
              </a:defRPr>
            </a:lvl8pPr>
            <a:lvl9pPr lvl="8" algn="ctr">
              <a:spcBef>
                <a:spcPts val="0"/>
              </a:spcBef>
              <a:buClr>
                <a:schemeClr val="dk1"/>
              </a:buClr>
              <a:buSzPct val="100000"/>
              <a:defRPr sz="11000">
                <a:solidFill>
                  <a:schemeClr val="dk1"/>
                </a:solidFill>
              </a:defRPr>
            </a:lvl9pPr>
          </a:lstStyle>
          <a:p>
            <a:endParaRPr/>
          </a:p>
        </p:txBody>
      </p:sp>
      <p:sp>
        <p:nvSpPr>
          <p:cNvPr id="48" name="Shape 48"/>
          <p:cNvSpPr txBox="1">
            <a:spLocks noGrp="1"/>
          </p:cNvSpPr>
          <p:nvPr>
            <p:ph type="body" idx="1"/>
          </p:nvPr>
        </p:nvSpPr>
        <p:spPr>
          <a:xfrm>
            <a:off x="311700" y="3224250"/>
            <a:ext cx="8520600" cy="10716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1pPr>
            <a:lvl2pPr lvl="1">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2pPr>
            <a:lvl3pPr lvl="2">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3pPr>
            <a:lvl4pPr lvl="3">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4pPr>
            <a:lvl5pPr lvl="4">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5pPr>
            <a:lvl6pPr lvl="5">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6pPr>
            <a:lvl7pPr lvl="6">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7pPr>
            <a:lvl8pPr lvl="7">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8pPr>
            <a:lvl9pPr lvl="8">
              <a:spcBef>
                <a:spcPts val="0"/>
              </a:spcBef>
              <a:buClr>
                <a:schemeClr val="accent3"/>
              </a:buClr>
              <a:buSzPct val="100000"/>
              <a:buFont typeface="Alfa Slab One"/>
              <a:buNone/>
              <a:defRPr sz="3000">
                <a:solidFill>
                  <a:schemeClr val="accent3"/>
                </a:solidFill>
                <a:latin typeface="Alfa Slab One"/>
                <a:ea typeface="Alfa Slab One"/>
                <a:cs typeface="Alfa Slab One"/>
                <a:sym typeface="Alfa Slab One"/>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Proxima Nova"/>
              <a:defRPr sz="1800">
                <a:solidFill>
                  <a:schemeClr val="dk2"/>
                </a:solidFill>
                <a:latin typeface="Proxima Nova"/>
                <a:ea typeface="Proxima Nova"/>
                <a:cs typeface="Proxima Nova"/>
                <a:sym typeface="Proxima Nova"/>
              </a:defRPr>
            </a:lvl1pPr>
            <a:lvl2pPr lvl="1">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2pPr>
            <a:lvl3pPr lvl="2">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3pPr>
            <a:lvl4pPr lvl="3">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4pPr>
            <a:lvl5pPr lvl="4">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5pPr>
            <a:lvl6pPr lvl="5">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6pPr>
            <a:lvl7pPr lvl="6">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7pPr>
            <a:lvl8pPr lvl="7">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8pPr>
            <a:lvl9pPr lvl="8">
              <a:lnSpc>
                <a:spcPct val="115000"/>
              </a:lnSpc>
              <a:spcBef>
                <a:spcPts val="0"/>
              </a:spcBef>
              <a:spcAft>
                <a:spcPts val="1600"/>
              </a:spcAft>
              <a:buClr>
                <a:schemeClr val="dk2"/>
              </a:buClr>
              <a:buFont typeface="Proxima Nova"/>
              <a:defRPr>
                <a:solidFill>
                  <a:schemeClr val="dk2"/>
                </a:solidFill>
                <a:latin typeface="Proxima Nova"/>
                <a:ea typeface="Proxima Nova"/>
                <a:cs typeface="Proxima Nova"/>
                <a:sym typeface="Proxima Nova"/>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latin typeface="Proxima Nova"/>
                <a:ea typeface="Proxima Nova"/>
                <a:cs typeface="Proxima Nova"/>
                <a:sym typeface="Proxima Nova"/>
              </a:rPr>
              <a:t>‹#›</a:t>
            </a:fld>
            <a:endParaRPr lang="en" sz="1000">
              <a:solidFill>
                <a:schemeClr val="dk2"/>
              </a:solidFill>
              <a:latin typeface="Proxima Nova"/>
              <a:ea typeface="Proxima Nova"/>
              <a:cs typeface="Proxima Nova"/>
              <a:sym typeface="Proxima Nova"/>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ctrTitle"/>
          </p:nvPr>
        </p:nvSpPr>
        <p:spPr>
          <a:xfrm>
            <a:off x="311700" y="595975"/>
            <a:ext cx="8520600" cy="1957800"/>
          </a:xfrm>
          <a:prstGeom prst="rect">
            <a:avLst/>
          </a:prstGeom>
        </p:spPr>
        <p:txBody>
          <a:bodyPr lIns="91425" tIns="91425" rIns="91425" bIns="91425" anchor="b" anchorCtr="0">
            <a:noAutofit/>
          </a:bodyPr>
          <a:lstStyle/>
          <a:p>
            <a:pPr marL="76200" marR="76200" lvl="0" indent="0">
              <a:lnSpc>
                <a:spcPct val="115000"/>
              </a:lnSpc>
              <a:spcBef>
                <a:spcPts val="600"/>
              </a:spcBef>
              <a:buNone/>
            </a:pPr>
            <a:r>
              <a:rPr lang="en" sz="1350">
                <a:solidFill>
                  <a:srgbClr val="000000"/>
                </a:solidFill>
                <a:highlight>
                  <a:srgbClr val="FFFFFF"/>
                </a:highlight>
                <a:latin typeface="Arial"/>
                <a:ea typeface="Arial"/>
                <a:cs typeface="Arial"/>
                <a:sym typeface="Arial"/>
              </a:rPr>
              <a:t>https://goo.gl/Dc2zAM</a:t>
            </a:r>
          </a:p>
          <a:p>
            <a:pPr lvl="0" algn="l">
              <a:lnSpc>
                <a:spcPct val="115000"/>
              </a:lnSpc>
              <a:spcBef>
                <a:spcPts val="0"/>
              </a:spcBef>
              <a:buNone/>
            </a:pPr>
            <a:endParaRPr sz="1350">
              <a:solidFill>
                <a:srgbClr val="000000"/>
              </a:solidFill>
              <a:highlight>
                <a:srgbClr val="FFFFFF"/>
              </a:highlight>
              <a:latin typeface="Arial"/>
              <a:ea typeface="Arial"/>
              <a:cs typeface="Arial"/>
              <a:sym typeface="Arial"/>
            </a:endParaRPr>
          </a:p>
          <a:p>
            <a:pPr lvl="0">
              <a:spcBef>
                <a:spcPts val="0"/>
              </a:spcBef>
              <a:buNone/>
            </a:pPr>
            <a:r>
              <a:rPr lang="en"/>
              <a:t>https://goo.gl/Dc2zAM</a:t>
            </a:r>
          </a:p>
        </p:txBody>
      </p:sp>
      <p:sp>
        <p:nvSpPr>
          <p:cNvPr id="141" name="Shape 141"/>
          <p:cNvSpPr txBox="1">
            <a:spLocks noGrp="1"/>
          </p:cNvSpPr>
          <p:nvPr>
            <p:ph type="subTitle" idx="1"/>
          </p:nvPr>
        </p:nvSpPr>
        <p:spPr>
          <a:xfrm>
            <a:off x="311700" y="3165823"/>
            <a:ext cx="8520600" cy="733500"/>
          </a:xfrm>
          <a:prstGeom prst="rect">
            <a:avLst/>
          </a:prstGeom>
        </p:spPr>
        <p:txBody>
          <a:bodyPr lIns="91425" tIns="91425" rIns="91425" bIns="91425" anchor="t" anchorCtr="0">
            <a:noAutofit/>
          </a:bodyPr>
          <a:lstStyle/>
          <a:p>
            <a:pPr lvl="0">
              <a:spcBef>
                <a:spcPts val="0"/>
              </a:spcBef>
              <a:buNone/>
            </a:pPr>
            <a:r>
              <a:rPr lang="en" b="1">
                <a:solidFill>
                  <a:srgbClr val="000000"/>
                </a:solidFill>
              </a:rPr>
              <a:t>Please use your smartphone, computer, or mobile device to complete this short survey.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Shape 206" descr="Academic Showcase.jpg"/>
          <p:cNvPicPr preferRelativeResize="0"/>
          <p:nvPr/>
        </p:nvPicPr>
        <p:blipFill rotWithShape="1">
          <a:blip r:embed="rId3">
            <a:alphaModFix/>
          </a:blip>
          <a:srcRect t="7812" b="7820"/>
          <a:stretch/>
        </p:blipFill>
        <p:spPr>
          <a:xfrm>
            <a:off x="3047650" y="0"/>
            <a:ext cx="6096350" cy="5143500"/>
          </a:xfrm>
          <a:prstGeom prst="rect">
            <a:avLst/>
          </a:prstGeom>
          <a:noFill/>
          <a:ln>
            <a:noFill/>
          </a:ln>
        </p:spPr>
      </p:pic>
      <p:sp>
        <p:nvSpPr>
          <p:cNvPr id="207" name="Shape 207"/>
          <p:cNvSpPr txBox="1">
            <a:spLocks noGrp="1"/>
          </p:cNvSpPr>
          <p:nvPr>
            <p:ph type="title"/>
          </p:nvPr>
        </p:nvSpPr>
        <p:spPr>
          <a:xfrm>
            <a:off x="185350" y="679625"/>
            <a:ext cx="2683200" cy="1042500"/>
          </a:xfrm>
          <a:prstGeom prst="rect">
            <a:avLst/>
          </a:prstGeom>
        </p:spPr>
        <p:txBody>
          <a:bodyPr lIns="91425" tIns="91425" rIns="91425" bIns="91425" anchor="b" anchorCtr="0">
            <a:noAutofit/>
          </a:bodyPr>
          <a:lstStyle/>
          <a:p>
            <a:pPr lvl="0">
              <a:spcBef>
                <a:spcPts val="0"/>
              </a:spcBef>
              <a:buNone/>
            </a:pPr>
            <a:r>
              <a:rPr lang="en">
                <a:latin typeface="Varela Round"/>
                <a:ea typeface="Varela Round"/>
                <a:cs typeface="Varela Round"/>
                <a:sym typeface="Varela Round"/>
              </a:rPr>
              <a:t>Relationships Level 2 (Trust)</a:t>
            </a:r>
          </a:p>
        </p:txBody>
      </p:sp>
      <p:sp>
        <p:nvSpPr>
          <p:cNvPr id="208" name="Shape 208"/>
          <p:cNvSpPr txBox="1">
            <a:spLocks noGrp="1"/>
          </p:cNvSpPr>
          <p:nvPr>
            <p:ph type="body" idx="1"/>
          </p:nvPr>
        </p:nvSpPr>
        <p:spPr>
          <a:xfrm>
            <a:off x="185350" y="1798300"/>
            <a:ext cx="2683200" cy="2540100"/>
          </a:xfrm>
          <a:prstGeom prst="rect">
            <a:avLst/>
          </a:prstGeom>
        </p:spPr>
        <p:txBody>
          <a:bodyPr lIns="91425" tIns="91425" rIns="91425" bIns="91425" anchor="t" anchorCtr="0">
            <a:noAutofit/>
          </a:bodyPr>
          <a:lstStyle/>
          <a:p>
            <a:pPr marL="457200" lvl="0" indent="-228600" rtl="0">
              <a:spcBef>
                <a:spcPts val="0"/>
              </a:spcBef>
            </a:pPr>
            <a:r>
              <a:rPr lang="en" b="1"/>
              <a:t>C2K</a:t>
            </a:r>
          </a:p>
          <a:p>
            <a:pPr marL="457200" lvl="0" indent="-228600" rtl="0">
              <a:spcBef>
                <a:spcPts val="0"/>
              </a:spcBef>
            </a:pPr>
            <a:r>
              <a:rPr lang="en" b="1"/>
              <a:t>Celebrate others </a:t>
            </a:r>
          </a:p>
          <a:p>
            <a:pPr marL="457200" lvl="0" indent="-228600" rtl="0">
              <a:spcBef>
                <a:spcPts val="0"/>
              </a:spcBef>
            </a:pPr>
            <a:r>
              <a:rPr lang="en" b="1"/>
              <a:t>Flat Griffin</a:t>
            </a:r>
          </a:p>
          <a:p>
            <a:pPr marL="457200" lvl="0" indent="-228600" rtl="0">
              <a:spcBef>
                <a:spcPts val="0"/>
              </a:spcBef>
            </a:pPr>
            <a:r>
              <a:rPr lang="en" b="1"/>
              <a:t>Be everywhere all the time!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332325" y="1096874"/>
            <a:ext cx="4339200" cy="2949900"/>
          </a:xfrm>
          <a:prstGeom prst="rect">
            <a:avLst/>
          </a:prstGeom>
        </p:spPr>
        <p:txBody>
          <a:bodyPr lIns="91425" tIns="91425" rIns="91425" bIns="91425" anchor="ctr" anchorCtr="0">
            <a:noAutofit/>
          </a:bodyPr>
          <a:lstStyle/>
          <a:p>
            <a:pPr lvl="0">
              <a:spcBef>
                <a:spcPts val="0"/>
              </a:spcBef>
              <a:buNone/>
            </a:pPr>
            <a:r>
              <a:rPr lang="en"/>
              <a:t> </a:t>
            </a:r>
          </a:p>
          <a:p>
            <a:pPr lvl="0" rtl="0">
              <a:spcBef>
                <a:spcPts val="0"/>
              </a:spcBef>
              <a:buNone/>
            </a:pPr>
            <a:r>
              <a:rPr lang="en">
                <a:latin typeface="Varela Round"/>
                <a:ea typeface="Varela Round"/>
                <a:cs typeface="Varela Round"/>
                <a:sym typeface="Varela Round"/>
              </a:rPr>
              <a:t>Activities support culture, culture supports EVERYTHING!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Shape 218" descr="IMG_1305.jpg"/>
          <p:cNvPicPr preferRelativeResize="0"/>
          <p:nvPr/>
        </p:nvPicPr>
        <p:blipFill rotWithShape="1">
          <a:blip r:embed="rId3">
            <a:alphaModFix/>
          </a:blip>
          <a:srcRect l="8277" r="8277"/>
          <a:stretch/>
        </p:blipFill>
        <p:spPr>
          <a:xfrm>
            <a:off x="2705775" y="-8"/>
            <a:ext cx="6438218" cy="5143497"/>
          </a:xfrm>
          <a:prstGeom prst="rect">
            <a:avLst/>
          </a:prstGeom>
          <a:noFill/>
          <a:ln>
            <a:noFill/>
          </a:ln>
        </p:spPr>
      </p:pic>
      <p:sp>
        <p:nvSpPr>
          <p:cNvPr id="219" name="Shape 219"/>
          <p:cNvSpPr txBox="1">
            <a:spLocks noGrp="1"/>
          </p:cNvSpPr>
          <p:nvPr>
            <p:ph type="title"/>
          </p:nvPr>
        </p:nvSpPr>
        <p:spPr>
          <a:xfrm>
            <a:off x="304800" y="710000"/>
            <a:ext cx="2089800" cy="759000"/>
          </a:xfrm>
          <a:prstGeom prst="rect">
            <a:avLst/>
          </a:prstGeom>
        </p:spPr>
        <p:txBody>
          <a:bodyPr lIns="91425" tIns="91425" rIns="91425" bIns="91425" anchor="b" anchorCtr="0">
            <a:noAutofit/>
          </a:bodyPr>
          <a:lstStyle/>
          <a:p>
            <a:pPr lvl="0">
              <a:spcBef>
                <a:spcPts val="0"/>
              </a:spcBef>
              <a:buNone/>
            </a:pPr>
            <a:r>
              <a:rPr lang="en">
                <a:latin typeface="Varela Round"/>
                <a:ea typeface="Varela Round"/>
                <a:cs typeface="Varela Round"/>
                <a:sym typeface="Varela Round"/>
              </a:rPr>
              <a:t>Connectivity and Vision</a:t>
            </a:r>
          </a:p>
        </p:txBody>
      </p:sp>
      <p:sp>
        <p:nvSpPr>
          <p:cNvPr id="220" name="Shape 220"/>
          <p:cNvSpPr txBox="1">
            <a:spLocks noGrp="1"/>
          </p:cNvSpPr>
          <p:nvPr>
            <p:ph type="body" idx="1"/>
          </p:nvPr>
        </p:nvSpPr>
        <p:spPr>
          <a:xfrm>
            <a:off x="304800" y="1554149"/>
            <a:ext cx="2089800" cy="3310500"/>
          </a:xfrm>
          <a:prstGeom prst="rect">
            <a:avLst/>
          </a:prstGeom>
        </p:spPr>
        <p:txBody>
          <a:bodyPr lIns="91425" tIns="91425" rIns="91425" bIns="91425" anchor="t" anchorCtr="0">
            <a:noAutofit/>
          </a:bodyPr>
          <a:lstStyle/>
          <a:p>
            <a:pPr marL="457200" lvl="0" indent="-228600">
              <a:spcBef>
                <a:spcPts val="0"/>
              </a:spcBef>
              <a:buClr>
                <a:srgbClr val="000000"/>
              </a:buClr>
            </a:pPr>
            <a:r>
              <a:rPr lang="en" b="1">
                <a:solidFill>
                  <a:srgbClr val="000000"/>
                </a:solidFill>
              </a:rPr>
              <a:t>PBIS</a:t>
            </a:r>
          </a:p>
          <a:p>
            <a:pPr marL="914400" lvl="1" indent="-317500">
              <a:spcBef>
                <a:spcPts val="0"/>
              </a:spcBef>
              <a:buClr>
                <a:srgbClr val="000000"/>
              </a:buClr>
              <a:buSzPct val="100000"/>
            </a:pPr>
            <a:r>
              <a:rPr lang="en" sz="1400" b="1">
                <a:solidFill>
                  <a:srgbClr val="000000"/>
                </a:solidFill>
              </a:rPr>
              <a:t>SWAG</a:t>
            </a:r>
          </a:p>
          <a:p>
            <a:pPr marL="914400" lvl="1" indent="-317500" rtl="0">
              <a:spcBef>
                <a:spcPts val="0"/>
              </a:spcBef>
              <a:buClr>
                <a:srgbClr val="000000"/>
              </a:buClr>
              <a:buSzPct val="100000"/>
            </a:pPr>
            <a:r>
              <a:rPr lang="en" sz="1400" b="1">
                <a:solidFill>
                  <a:srgbClr val="000000"/>
                </a:solidFill>
              </a:rPr>
              <a:t>Los Al 4 Life</a:t>
            </a:r>
          </a:p>
          <a:p>
            <a:pPr marL="457200" lvl="0" indent="-228600" rtl="0">
              <a:spcBef>
                <a:spcPts val="0"/>
              </a:spcBef>
              <a:buClr>
                <a:srgbClr val="000000"/>
              </a:buClr>
            </a:pPr>
            <a:r>
              <a:rPr lang="en" b="1">
                <a:solidFill>
                  <a:srgbClr val="000000"/>
                </a:solidFill>
              </a:rPr>
              <a:t>Connectivity</a:t>
            </a:r>
          </a:p>
          <a:p>
            <a:pPr marL="914400" lvl="1" indent="-317500" rtl="0">
              <a:spcBef>
                <a:spcPts val="0"/>
              </a:spcBef>
              <a:buClr>
                <a:srgbClr val="000000"/>
              </a:buClr>
              <a:buSzPct val="100000"/>
            </a:pPr>
            <a:r>
              <a:rPr lang="en" sz="1400" b="1">
                <a:solidFill>
                  <a:srgbClr val="000000"/>
                </a:solidFill>
              </a:rPr>
              <a:t>Hashtag wars Pics Art App</a:t>
            </a:r>
          </a:p>
          <a:p>
            <a:pPr marL="914400" lvl="1" indent="-317500" rtl="0">
              <a:spcBef>
                <a:spcPts val="0"/>
              </a:spcBef>
              <a:buClr>
                <a:srgbClr val="000000"/>
              </a:buClr>
              <a:buSzPct val="100000"/>
            </a:pPr>
            <a:r>
              <a:rPr lang="en" sz="1400" b="1">
                <a:solidFill>
                  <a:srgbClr val="000000"/>
                </a:solidFill>
              </a:rPr>
              <a:t>Spirit Packs</a:t>
            </a:r>
          </a:p>
          <a:p>
            <a:pPr marL="914400" lvl="1" indent="-317500" rtl="0">
              <a:spcBef>
                <a:spcPts val="0"/>
              </a:spcBef>
              <a:buClr>
                <a:srgbClr val="000000"/>
              </a:buClr>
              <a:buSzPct val="100000"/>
            </a:pPr>
            <a:r>
              <a:rPr lang="en" sz="1400" b="1">
                <a:solidFill>
                  <a:srgbClr val="000000"/>
                </a:solidFill>
              </a:rPr>
              <a:t>Food giveaways</a:t>
            </a:r>
          </a:p>
          <a:p>
            <a:pPr marL="914400" lvl="1" indent="-317500" rtl="0">
              <a:spcBef>
                <a:spcPts val="0"/>
              </a:spcBef>
              <a:buClr>
                <a:srgbClr val="000000"/>
              </a:buClr>
              <a:buSzPct val="100000"/>
            </a:pPr>
            <a:r>
              <a:rPr lang="en" sz="1400" b="1">
                <a:solidFill>
                  <a:srgbClr val="000000"/>
                </a:solidFill>
              </a:rPr>
              <a:t>Griffin Games</a:t>
            </a:r>
          </a:p>
          <a:p>
            <a:pPr marL="914400" lvl="1" indent="-317500">
              <a:spcBef>
                <a:spcPts val="0"/>
              </a:spcBef>
              <a:buClr>
                <a:srgbClr val="000000"/>
              </a:buClr>
              <a:buSzPct val="100000"/>
            </a:pPr>
            <a:r>
              <a:rPr lang="en" sz="1400" b="1">
                <a:solidFill>
                  <a:srgbClr val="000000"/>
                </a:solidFill>
              </a:rPr>
              <a:t>Boosters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Shape 225" descr="Winter Wonderland collage.jpg"/>
          <p:cNvPicPr preferRelativeResize="0"/>
          <p:nvPr/>
        </p:nvPicPr>
        <p:blipFill rotWithShape="1">
          <a:blip r:embed="rId3">
            <a:alphaModFix/>
          </a:blip>
          <a:srcRect t="10058" b="10050"/>
          <a:stretch/>
        </p:blipFill>
        <p:spPr>
          <a:xfrm>
            <a:off x="2705775" y="-8"/>
            <a:ext cx="6438225" cy="5143500"/>
          </a:xfrm>
          <a:prstGeom prst="rect">
            <a:avLst/>
          </a:prstGeom>
          <a:noFill/>
          <a:ln>
            <a:noFill/>
          </a:ln>
        </p:spPr>
      </p:pic>
      <p:sp>
        <p:nvSpPr>
          <p:cNvPr id="226" name="Shape 226"/>
          <p:cNvSpPr txBox="1">
            <a:spLocks noGrp="1"/>
          </p:cNvSpPr>
          <p:nvPr>
            <p:ph type="title"/>
          </p:nvPr>
        </p:nvSpPr>
        <p:spPr>
          <a:xfrm>
            <a:off x="304800" y="710000"/>
            <a:ext cx="2089800" cy="759000"/>
          </a:xfrm>
          <a:prstGeom prst="rect">
            <a:avLst/>
          </a:prstGeom>
        </p:spPr>
        <p:txBody>
          <a:bodyPr lIns="91425" tIns="91425" rIns="91425" bIns="91425" anchor="b" anchorCtr="0">
            <a:noAutofit/>
          </a:bodyPr>
          <a:lstStyle/>
          <a:p>
            <a:pPr lvl="0">
              <a:spcBef>
                <a:spcPts val="0"/>
              </a:spcBef>
              <a:buNone/>
            </a:pPr>
            <a:r>
              <a:rPr lang="en">
                <a:latin typeface="Varela Round"/>
                <a:ea typeface="Varela Round"/>
                <a:cs typeface="Varela Round"/>
                <a:sym typeface="Varela Round"/>
              </a:rPr>
              <a:t>The Culture of Community </a:t>
            </a:r>
          </a:p>
        </p:txBody>
      </p:sp>
      <p:sp>
        <p:nvSpPr>
          <p:cNvPr id="227" name="Shape 227"/>
          <p:cNvSpPr txBox="1">
            <a:spLocks noGrp="1"/>
          </p:cNvSpPr>
          <p:nvPr>
            <p:ph type="body" idx="1"/>
          </p:nvPr>
        </p:nvSpPr>
        <p:spPr>
          <a:xfrm>
            <a:off x="304800" y="1554149"/>
            <a:ext cx="2089800" cy="3310500"/>
          </a:xfrm>
          <a:prstGeom prst="rect">
            <a:avLst/>
          </a:prstGeom>
        </p:spPr>
        <p:txBody>
          <a:bodyPr lIns="91425" tIns="91425" rIns="91425" bIns="91425" anchor="t" anchorCtr="0">
            <a:noAutofit/>
          </a:bodyPr>
          <a:lstStyle/>
          <a:p>
            <a:pPr marL="457200" lvl="0" indent="-228600" rtl="0">
              <a:spcBef>
                <a:spcPts val="0"/>
              </a:spcBef>
              <a:buClr>
                <a:srgbClr val="000000"/>
              </a:buClr>
            </a:pPr>
            <a:r>
              <a:rPr lang="en" b="1">
                <a:solidFill>
                  <a:srgbClr val="000000"/>
                </a:solidFill>
              </a:rPr>
              <a:t>ALS Ice Bucket Challenge/Cupcakes for Cancer</a:t>
            </a:r>
          </a:p>
          <a:p>
            <a:pPr marL="457200" lvl="0" indent="-228600">
              <a:spcBef>
                <a:spcPts val="0"/>
              </a:spcBef>
              <a:buClr>
                <a:srgbClr val="000000"/>
              </a:buClr>
            </a:pPr>
            <a:r>
              <a:rPr lang="en" b="1">
                <a:solidFill>
                  <a:srgbClr val="000000"/>
                </a:solidFill>
              </a:rPr>
              <a:t>Harlem Shake</a:t>
            </a:r>
          </a:p>
          <a:p>
            <a:pPr marL="457200" lvl="0" indent="-228600" rtl="0">
              <a:spcBef>
                <a:spcPts val="0"/>
              </a:spcBef>
              <a:buClr>
                <a:srgbClr val="000000"/>
              </a:buClr>
            </a:pPr>
            <a:r>
              <a:rPr lang="en" b="1">
                <a:solidFill>
                  <a:srgbClr val="000000"/>
                </a:solidFill>
              </a:rPr>
              <a:t>Use of PTSA for Hot Dogs</a:t>
            </a:r>
          </a:p>
          <a:p>
            <a:pPr marL="457200" lvl="0" indent="-228600" rtl="0">
              <a:spcBef>
                <a:spcPts val="0"/>
              </a:spcBef>
              <a:buClr>
                <a:srgbClr val="000000"/>
              </a:buClr>
            </a:pPr>
            <a:r>
              <a:rPr lang="en" b="1">
                <a:solidFill>
                  <a:srgbClr val="000000"/>
                </a:solidFill>
              </a:rPr>
              <a:t>Staff “Lunch on the Lawn”/Pep rally </a:t>
            </a:r>
          </a:p>
          <a:p>
            <a:pPr marL="457200" lvl="0" indent="-228600" rtl="0">
              <a:spcBef>
                <a:spcPts val="0"/>
              </a:spcBef>
              <a:buClr>
                <a:srgbClr val="000000"/>
              </a:buClr>
            </a:pPr>
            <a:r>
              <a:rPr lang="en" b="1">
                <a:solidFill>
                  <a:srgbClr val="000000"/>
                </a:solidFill>
              </a:rPr>
              <a:t>Winter Wonderland</a:t>
            </a:r>
          </a:p>
          <a:p>
            <a:pPr lvl="0" rtl="0">
              <a:spcBef>
                <a:spcPts val="0"/>
              </a:spcBef>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Shape 232"/>
          <p:cNvPicPr preferRelativeResize="0"/>
          <p:nvPr/>
        </p:nvPicPr>
        <p:blipFill rotWithShape="1">
          <a:blip r:embed="rId3">
            <a:alphaModFix/>
          </a:blip>
          <a:srcRect l="5555" r="5555"/>
          <a:stretch/>
        </p:blipFill>
        <p:spPr>
          <a:xfrm>
            <a:off x="0" y="0"/>
            <a:ext cx="4572000" cy="5143500"/>
          </a:xfrm>
          <a:prstGeom prst="rect">
            <a:avLst/>
          </a:prstGeom>
          <a:noFill/>
          <a:ln>
            <a:noFill/>
          </a:ln>
        </p:spPr>
      </p:pic>
      <p:sp>
        <p:nvSpPr>
          <p:cNvPr id="233" name="Shape 233"/>
          <p:cNvSpPr txBox="1">
            <a:spLocks noGrp="1"/>
          </p:cNvSpPr>
          <p:nvPr>
            <p:ph type="title"/>
          </p:nvPr>
        </p:nvSpPr>
        <p:spPr>
          <a:xfrm>
            <a:off x="4852825" y="233150"/>
            <a:ext cx="4016400" cy="1181400"/>
          </a:xfrm>
          <a:prstGeom prst="rect">
            <a:avLst/>
          </a:prstGeom>
        </p:spPr>
        <p:txBody>
          <a:bodyPr lIns="91425" tIns="91425" rIns="91425" bIns="91425" anchor="b" anchorCtr="0">
            <a:noAutofit/>
          </a:bodyPr>
          <a:lstStyle/>
          <a:p>
            <a:pPr lvl="0">
              <a:spcBef>
                <a:spcPts val="0"/>
              </a:spcBef>
              <a:buNone/>
            </a:pPr>
            <a:r>
              <a:rPr lang="en">
                <a:latin typeface="Varela Round"/>
                <a:ea typeface="Varela Round"/>
                <a:cs typeface="Varela Round"/>
                <a:sym typeface="Varela Round"/>
              </a:rPr>
              <a:t>Details, AKA Habits </a:t>
            </a:r>
          </a:p>
        </p:txBody>
      </p:sp>
      <p:sp>
        <p:nvSpPr>
          <p:cNvPr id="234" name="Shape 234"/>
          <p:cNvSpPr txBox="1">
            <a:spLocks noGrp="1"/>
          </p:cNvSpPr>
          <p:nvPr>
            <p:ph type="body" idx="1"/>
          </p:nvPr>
        </p:nvSpPr>
        <p:spPr>
          <a:xfrm>
            <a:off x="4852900" y="1672726"/>
            <a:ext cx="4016400" cy="2990400"/>
          </a:xfrm>
          <a:prstGeom prst="rect">
            <a:avLst/>
          </a:prstGeom>
        </p:spPr>
        <p:txBody>
          <a:bodyPr lIns="91425" tIns="91425" rIns="91425" bIns="91425" anchor="t" anchorCtr="0">
            <a:noAutofit/>
          </a:bodyPr>
          <a:lstStyle/>
          <a:p>
            <a:pPr marL="457200" lvl="0" indent="-228600" rtl="0">
              <a:spcBef>
                <a:spcPts val="0"/>
              </a:spcBef>
              <a:buClr>
                <a:srgbClr val="000000"/>
              </a:buClr>
            </a:pPr>
            <a:r>
              <a:rPr lang="en" b="1">
                <a:solidFill>
                  <a:srgbClr val="000000"/>
                </a:solidFill>
              </a:rPr>
              <a:t>Branding is key</a:t>
            </a:r>
          </a:p>
          <a:p>
            <a:pPr marL="457200" lvl="0" indent="-228600">
              <a:spcBef>
                <a:spcPts val="0"/>
              </a:spcBef>
              <a:buClr>
                <a:srgbClr val="000000"/>
              </a:buClr>
            </a:pPr>
            <a:r>
              <a:rPr lang="en" b="1">
                <a:solidFill>
                  <a:srgbClr val="000000"/>
                </a:solidFill>
              </a:rPr>
              <a:t>Bring awareness of your school to your school</a:t>
            </a:r>
          </a:p>
          <a:p>
            <a:pPr marL="457200" lvl="0" indent="-228600" rtl="0">
              <a:spcBef>
                <a:spcPts val="0"/>
              </a:spcBef>
              <a:buClr>
                <a:srgbClr val="000000"/>
              </a:buClr>
            </a:pPr>
            <a:r>
              <a:rPr lang="en" b="1">
                <a:solidFill>
                  <a:srgbClr val="000000"/>
                </a:solidFill>
              </a:rPr>
              <a:t>Make staff famous</a:t>
            </a:r>
          </a:p>
          <a:p>
            <a:pPr marL="457200" lvl="0" indent="-228600" rtl="0">
              <a:spcBef>
                <a:spcPts val="0"/>
              </a:spcBef>
              <a:buClr>
                <a:srgbClr val="000000"/>
              </a:buClr>
            </a:pPr>
            <a:r>
              <a:rPr lang="en" b="1">
                <a:solidFill>
                  <a:srgbClr val="000000"/>
                </a:solidFill>
              </a:rPr>
              <a:t>Make the community aware </a:t>
            </a:r>
          </a:p>
          <a:p>
            <a:pPr marL="457200" lvl="0" indent="-228600">
              <a:spcBef>
                <a:spcPts val="0"/>
              </a:spcBef>
              <a:buClr>
                <a:srgbClr val="000000"/>
              </a:buClr>
            </a:pPr>
            <a:r>
              <a:rPr lang="en" b="1">
                <a:solidFill>
                  <a:srgbClr val="000000"/>
                </a:solidFill>
              </a:rPr>
              <a:t>Monday Morning Memo</a:t>
            </a:r>
          </a:p>
          <a:p>
            <a:pPr marL="0" lvl="0" indent="0">
              <a:spcBef>
                <a:spcPts val="0"/>
              </a:spcBef>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Shape 239" descr="lunch on the lawn.jpg"/>
          <p:cNvPicPr preferRelativeResize="0"/>
          <p:nvPr/>
        </p:nvPicPr>
        <p:blipFill rotWithShape="1">
          <a:blip r:embed="rId3">
            <a:alphaModFix/>
          </a:blip>
          <a:srcRect l="10493" r="10493"/>
          <a:stretch/>
        </p:blipFill>
        <p:spPr>
          <a:xfrm>
            <a:off x="3047650" y="0"/>
            <a:ext cx="6096352" cy="5143502"/>
          </a:xfrm>
          <a:prstGeom prst="rect">
            <a:avLst/>
          </a:prstGeom>
          <a:noFill/>
          <a:ln>
            <a:noFill/>
          </a:ln>
        </p:spPr>
      </p:pic>
      <p:sp>
        <p:nvSpPr>
          <p:cNvPr id="240" name="Shape 240"/>
          <p:cNvSpPr txBox="1">
            <a:spLocks noGrp="1"/>
          </p:cNvSpPr>
          <p:nvPr>
            <p:ph type="title"/>
          </p:nvPr>
        </p:nvSpPr>
        <p:spPr>
          <a:xfrm>
            <a:off x="185350" y="679625"/>
            <a:ext cx="2683200" cy="1042500"/>
          </a:xfrm>
          <a:prstGeom prst="rect">
            <a:avLst/>
          </a:prstGeom>
        </p:spPr>
        <p:txBody>
          <a:bodyPr lIns="91425" tIns="91425" rIns="91425" bIns="91425" anchor="b" anchorCtr="0">
            <a:noAutofit/>
          </a:bodyPr>
          <a:lstStyle/>
          <a:p>
            <a:pPr lvl="0">
              <a:spcBef>
                <a:spcPts val="0"/>
              </a:spcBef>
              <a:buNone/>
            </a:pPr>
            <a:r>
              <a:rPr lang="en">
                <a:latin typeface="Varela Round"/>
                <a:ea typeface="Varela Round"/>
                <a:cs typeface="Varela Round"/>
                <a:sym typeface="Varela Round"/>
              </a:rPr>
              <a:t>Sustainable culture</a:t>
            </a:r>
          </a:p>
        </p:txBody>
      </p:sp>
      <p:sp>
        <p:nvSpPr>
          <p:cNvPr id="241" name="Shape 241"/>
          <p:cNvSpPr txBox="1">
            <a:spLocks noGrp="1"/>
          </p:cNvSpPr>
          <p:nvPr>
            <p:ph type="body" idx="1"/>
          </p:nvPr>
        </p:nvSpPr>
        <p:spPr>
          <a:xfrm>
            <a:off x="185350" y="1798300"/>
            <a:ext cx="2683200" cy="2540100"/>
          </a:xfrm>
          <a:prstGeom prst="rect">
            <a:avLst/>
          </a:prstGeom>
        </p:spPr>
        <p:txBody>
          <a:bodyPr lIns="91425" tIns="91425" rIns="91425" bIns="91425" anchor="t" anchorCtr="0">
            <a:noAutofit/>
          </a:bodyPr>
          <a:lstStyle/>
          <a:p>
            <a:pPr marL="457200" lvl="0" indent="-228600" rtl="0">
              <a:spcBef>
                <a:spcPts val="0"/>
              </a:spcBef>
            </a:pPr>
            <a:r>
              <a:rPr lang="en" b="1"/>
              <a:t>Who does this work?</a:t>
            </a:r>
          </a:p>
          <a:p>
            <a:pPr marL="457200" lvl="0" indent="-228600" rtl="0">
              <a:spcBef>
                <a:spcPts val="0"/>
              </a:spcBef>
            </a:pPr>
            <a:r>
              <a:rPr lang="en" b="1"/>
              <a:t>Who values this work as urgent?</a:t>
            </a:r>
          </a:p>
          <a:p>
            <a:pPr marL="457200" lvl="0" indent="-228600" rtl="0">
              <a:spcBef>
                <a:spcPts val="0"/>
              </a:spcBef>
            </a:pPr>
            <a:r>
              <a:rPr lang="en" b="1"/>
              <a:t>Who see it as an emergency?</a:t>
            </a:r>
          </a:p>
          <a:p>
            <a:pPr lvl="0" rtl="0">
              <a:spcBef>
                <a:spcPts val="0"/>
              </a:spcBef>
              <a:buNone/>
            </a:pPr>
            <a:r>
              <a:rPr lang="en" b="1"/>
              <a:t>GET EVERYONE ON BOARD!</a:t>
            </a:r>
          </a:p>
          <a:p>
            <a:pPr lvl="0">
              <a:spcBef>
                <a:spcPts val="0"/>
              </a:spcBef>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Shape 246" descr="PTSA lunch teachers.jpg"/>
          <p:cNvPicPr preferRelativeResize="0"/>
          <p:nvPr/>
        </p:nvPicPr>
        <p:blipFill rotWithShape="1">
          <a:blip r:embed="rId3">
            <a:alphaModFix/>
          </a:blip>
          <a:srcRect t="28956" b="28960"/>
          <a:stretch/>
        </p:blipFill>
        <p:spPr>
          <a:xfrm>
            <a:off x="4124750" y="3524424"/>
            <a:ext cx="4691351" cy="1316402"/>
          </a:xfrm>
          <a:prstGeom prst="rect">
            <a:avLst/>
          </a:prstGeom>
          <a:noFill/>
          <a:ln>
            <a:noFill/>
          </a:ln>
        </p:spPr>
      </p:pic>
      <p:sp>
        <p:nvSpPr>
          <p:cNvPr id="247" name="Shape 247"/>
          <p:cNvSpPr txBox="1">
            <a:spLocks noGrp="1"/>
          </p:cNvSpPr>
          <p:nvPr>
            <p:ph type="title"/>
          </p:nvPr>
        </p:nvSpPr>
        <p:spPr>
          <a:xfrm>
            <a:off x="311700" y="307825"/>
            <a:ext cx="3123600" cy="4533000"/>
          </a:xfrm>
          <a:prstGeom prst="rect">
            <a:avLst/>
          </a:prstGeom>
        </p:spPr>
        <p:txBody>
          <a:bodyPr lIns="91425" tIns="91425" rIns="91425" bIns="91425" anchor="t" anchorCtr="0">
            <a:noAutofit/>
          </a:bodyPr>
          <a:lstStyle/>
          <a:p>
            <a:pPr lvl="0">
              <a:spcBef>
                <a:spcPts val="0"/>
              </a:spcBef>
              <a:buNone/>
            </a:pPr>
            <a:r>
              <a:rPr lang="en">
                <a:latin typeface="Varela Round"/>
                <a:ea typeface="Varela Round"/>
                <a:cs typeface="Varela Round"/>
                <a:sym typeface="Varela Round"/>
              </a:rPr>
              <a:t>Costs: How do you pay for it?</a:t>
            </a:r>
          </a:p>
        </p:txBody>
      </p:sp>
      <p:sp>
        <p:nvSpPr>
          <p:cNvPr id="248" name="Shape 248"/>
          <p:cNvSpPr txBox="1">
            <a:spLocks noGrp="1"/>
          </p:cNvSpPr>
          <p:nvPr>
            <p:ph type="body" idx="1"/>
          </p:nvPr>
        </p:nvSpPr>
        <p:spPr>
          <a:xfrm>
            <a:off x="4017625" y="305250"/>
            <a:ext cx="4806900" cy="3024600"/>
          </a:xfrm>
          <a:prstGeom prst="rect">
            <a:avLst/>
          </a:prstGeom>
        </p:spPr>
        <p:txBody>
          <a:bodyPr lIns="91425" tIns="91425" rIns="91425" bIns="91425" anchor="t" anchorCtr="0">
            <a:noAutofit/>
          </a:bodyPr>
          <a:lstStyle/>
          <a:p>
            <a:pPr marL="457200" lvl="0" indent="-228600">
              <a:spcBef>
                <a:spcPts val="0"/>
              </a:spcBef>
              <a:buClr>
                <a:srgbClr val="000000"/>
              </a:buClr>
            </a:pPr>
            <a:r>
              <a:rPr lang="en" b="1">
                <a:solidFill>
                  <a:srgbClr val="000000"/>
                </a:solidFill>
              </a:rPr>
              <a:t>Strategies for paying for it</a:t>
            </a:r>
          </a:p>
          <a:p>
            <a:pPr marL="457200" lvl="0" indent="-228600">
              <a:spcBef>
                <a:spcPts val="0"/>
              </a:spcBef>
              <a:buClr>
                <a:srgbClr val="000000"/>
              </a:buClr>
            </a:pPr>
            <a:r>
              <a:rPr lang="en" b="1">
                <a:solidFill>
                  <a:srgbClr val="000000"/>
                </a:solidFill>
              </a:rPr>
              <a:t>Branding, using more than once, that occasions</a:t>
            </a:r>
          </a:p>
          <a:p>
            <a:pPr marL="457200" lvl="0" indent="-228600">
              <a:spcBef>
                <a:spcPts val="0"/>
              </a:spcBef>
              <a:buClr>
                <a:srgbClr val="000000"/>
              </a:buClr>
            </a:pPr>
            <a:r>
              <a:rPr lang="en" b="1">
                <a:solidFill>
                  <a:srgbClr val="000000"/>
                </a:solidFill>
              </a:rPr>
              <a:t>Getting the reluctant teachers involved--want to feel involved.</a:t>
            </a:r>
          </a:p>
          <a:p>
            <a:pPr marL="457200" lvl="0" indent="-228600">
              <a:spcBef>
                <a:spcPts val="0"/>
              </a:spcBef>
              <a:buClr>
                <a:srgbClr val="000000"/>
              </a:buClr>
            </a:pPr>
            <a:r>
              <a:rPr lang="en" b="1">
                <a:solidFill>
                  <a:srgbClr val="000000"/>
                </a:solidFill>
              </a:rPr>
              <a:t>“High risk behavior” high rates of participation low barriers to participation</a:t>
            </a:r>
          </a:p>
          <a:p>
            <a:pPr marL="457200" lvl="0" indent="-228600">
              <a:spcBef>
                <a:spcPts val="0"/>
              </a:spcBef>
              <a:buClr>
                <a:srgbClr val="000000"/>
              </a:buClr>
            </a:pPr>
            <a:r>
              <a:rPr lang="en" b="1">
                <a:solidFill>
                  <a:srgbClr val="000000"/>
                </a:solidFill>
              </a:rPr>
              <a:t>Not alone!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ctrTitle"/>
          </p:nvPr>
        </p:nvSpPr>
        <p:spPr>
          <a:xfrm>
            <a:off x="661050" y="542100"/>
            <a:ext cx="7821900" cy="4059300"/>
          </a:xfrm>
          <a:prstGeom prst="rect">
            <a:avLst/>
          </a:prstGeom>
        </p:spPr>
        <p:txBody>
          <a:bodyPr lIns="91425" tIns="91425" rIns="91425" bIns="91425" anchor="ctr" anchorCtr="0">
            <a:noAutofit/>
          </a:bodyPr>
          <a:lstStyle/>
          <a:p>
            <a:pPr lvl="0">
              <a:spcBef>
                <a:spcPts val="0"/>
              </a:spcBef>
              <a:buNone/>
            </a:pPr>
            <a:r>
              <a:rPr lang="en"/>
              <a:t>Be patient. Keep building!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244125" y="1096800"/>
            <a:ext cx="5507700" cy="2949900"/>
          </a:xfrm>
          <a:prstGeom prst="rect">
            <a:avLst/>
          </a:prstGeom>
        </p:spPr>
        <p:txBody>
          <a:bodyPr lIns="91425" tIns="91425" rIns="91425" bIns="91425" anchor="ctr" anchorCtr="0">
            <a:noAutofit/>
          </a:bodyPr>
          <a:lstStyle/>
          <a:p>
            <a:pPr lvl="0">
              <a:spcBef>
                <a:spcPts val="0"/>
              </a:spcBef>
              <a:buNone/>
            </a:pPr>
            <a:r>
              <a:rPr lang="en"/>
              <a:t>Questions???</a:t>
            </a:r>
          </a:p>
          <a:p>
            <a:pPr lvl="0">
              <a:spcBef>
                <a:spcPts val="0"/>
              </a:spcBef>
              <a:buNone/>
            </a:pPr>
            <a:r>
              <a:rPr lang="en"/>
              <a:t>Post-survey</a:t>
            </a:r>
          </a:p>
          <a:p>
            <a:pPr marL="76200" marR="76200" lvl="0" indent="0">
              <a:spcBef>
                <a:spcPts val="0"/>
              </a:spcBef>
              <a:buNone/>
            </a:pPr>
            <a:endParaRPr/>
          </a:p>
          <a:p>
            <a:pPr lvl="0">
              <a:spcBef>
                <a:spcPts val="0"/>
              </a:spcBef>
              <a:buNone/>
            </a:pPr>
            <a:endParaRPr/>
          </a:p>
          <a:p>
            <a:pPr lvl="0" rtl="0">
              <a:spcBef>
                <a:spcPts val="0"/>
              </a:spcBef>
              <a:buNone/>
            </a:pPr>
            <a:r>
              <a:rPr lang="en"/>
              <a:t>https://goo.gl/Bb1p9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Shape 146" descr="Griffins on Fire.jpg"/>
          <p:cNvPicPr preferRelativeResize="0"/>
          <p:nvPr/>
        </p:nvPicPr>
        <p:blipFill rotWithShape="1">
          <a:blip r:embed="rId3">
            <a:alphaModFix amt="50000"/>
          </a:blip>
          <a:srcRect t="7813" b="7813"/>
          <a:stretch/>
        </p:blipFill>
        <p:spPr>
          <a:xfrm>
            <a:off x="0" y="0"/>
            <a:ext cx="9144002" cy="5143497"/>
          </a:xfrm>
          <a:prstGeom prst="rect">
            <a:avLst/>
          </a:prstGeom>
          <a:noFill/>
          <a:ln>
            <a:noFill/>
          </a:ln>
        </p:spPr>
      </p:pic>
      <p:sp>
        <p:nvSpPr>
          <p:cNvPr id="147" name="Shape 147"/>
          <p:cNvSpPr txBox="1">
            <a:spLocks noGrp="1"/>
          </p:cNvSpPr>
          <p:nvPr>
            <p:ph type="ctrTitle"/>
          </p:nvPr>
        </p:nvSpPr>
        <p:spPr>
          <a:xfrm>
            <a:off x="1375600" y="939000"/>
            <a:ext cx="6369600" cy="2545800"/>
          </a:xfrm>
          <a:prstGeom prst="rect">
            <a:avLst/>
          </a:prstGeom>
        </p:spPr>
        <p:txBody>
          <a:bodyPr lIns="91425" tIns="91425" rIns="91425" bIns="91425" anchor="ctr" anchorCtr="0">
            <a:noAutofit/>
          </a:bodyPr>
          <a:lstStyle/>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rtl="0">
              <a:spcBef>
                <a:spcPts val="0"/>
              </a:spcBef>
              <a:buNone/>
            </a:pPr>
            <a:endParaRPr/>
          </a:p>
          <a:p>
            <a:pPr lvl="0">
              <a:spcBef>
                <a:spcPts val="0"/>
              </a:spcBef>
              <a:buNone/>
            </a:pPr>
            <a:r>
              <a:rPr lang="en"/>
              <a:t>How to Create School Spirit on Your Campus</a:t>
            </a:r>
          </a:p>
          <a:p>
            <a:pPr lvl="0" rtl="0">
              <a:spcBef>
                <a:spcPts val="0"/>
              </a:spcBef>
              <a:buNone/>
            </a:pPr>
            <a:endParaRPr/>
          </a:p>
        </p:txBody>
      </p:sp>
      <p:sp>
        <p:nvSpPr>
          <p:cNvPr id="148" name="Shape 148"/>
          <p:cNvSpPr txBox="1">
            <a:spLocks noGrp="1"/>
          </p:cNvSpPr>
          <p:nvPr>
            <p:ph type="subTitle" idx="1"/>
          </p:nvPr>
        </p:nvSpPr>
        <p:spPr>
          <a:xfrm>
            <a:off x="1116225" y="3637200"/>
            <a:ext cx="7017300" cy="5673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r>
              <a:rPr lang="en" sz="2400" b="1"/>
              <a:t>Brandon Martinez, Issaic Gates, and Keely Hafer</a:t>
            </a:r>
          </a:p>
          <a:p>
            <a:pPr lvl="0" rtl="0">
              <a:spcBef>
                <a:spcPts val="0"/>
              </a:spcBef>
              <a:buNone/>
            </a:pPr>
            <a:r>
              <a:rPr lang="en" sz="2400" b="1"/>
              <a:t>Los Alamitos High School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Shape 153" descr="IMG_9653.jpg"/>
          <p:cNvPicPr preferRelativeResize="0"/>
          <p:nvPr/>
        </p:nvPicPr>
        <p:blipFill rotWithShape="1">
          <a:blip r:embed="rId3">
            <a:alphaModFix amt="50000"/>
          </a:blip>
          <a:srcRect t="7813" b="7813"/>
          <a:stretch/>
        </p:blipFill>
        <p:spPr>
          <a:xfrm>
            <a:off x="0" y="0"/>
            <a:ext cx="9143999" cy="5143497"/>
          </a:xfrm>
          <a:prstGeom prst="rect">
            <a:avLst/>
          </a:prstGeom>
          <a:noFill/>
          <a:ln>
            <a:noFill/>
          </a:ln>
        </p:spPr>
      </p:pic>
      <p:sp>
        <p:nvSpPr>
          <p:cNvPr id="154" name="Shape 154"/>
          <p:cNvSpPr txBox="1">
            <a:spLocks noGrp="1"/>
          </p:cNvSpPr>
          <p:nvPr>
            <p:ph type="ctrTitle"/>
          </p:nvPr>
        </p:nvSpPr>
        <p:spPr>
          <a:xfrm>
            <a:off x="1375600" y="939000"/>
            <a:ext cx="6369600" cy="2545800"/>
          </a:xfrm>
          <a:prstGeom prst="rect">
            <a:avLst/>
          </a:prstGeom>
        </p:spPr>
        <p:txBody>
          <a:bodyPr lIns="91425" tIns="91425" rIns="91425" bIns="91425" anchor="ctr" anchorCtr="0">
            <a:noAutofit/>
          </a:bodyPr>
          <a:lstStyle/>
          <a:p>
            <a:pPr lvl="0">
              <a:spcBef>
                <a:spcPts val="0"/>
              </a:spcBef>
              <a:buNone/>
            </a:pPr>
            <a:r>
              <a:rPr lang="en"/>
              <a:t>Survey Says...</a:t>
            </a:r>
          </a:p>
        </p:txBody>
      </p:sp>
      <p:sp>
        <p:nvSpPr>
          <p:cNvPr id="155" name="Shape 155"/>
          <p:cNvSpPr txBox="1">
            <a:spLocks noGrp="1"/>
          </p:cNvSpPr>
          <p:nvPr>
            <p:ph type="subTitle" idx="1"/>
          </p:nvPr>
        </p:nvSpPr>
        <p:spPr>
          <a:xfrm>
            <a:off x="1387200" y="3637200"/>
            <a:ext cx="6369600" cy="5673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Shape 160" descr="The Blue and Red Stands.png"/>
          <p:cNvPicPr preferRelativeResize="0"/>
          <p:nvPr/>
        </p:nvPicPr>
        <p:blipFill rotWithShape="1">
          <a:blip r:embed="rId3">
            <a:alphaModFix/>
          </a:blip>
          <a:srcRect l="5555" r="5555"/>
          <a:stretch/>
        </p:blipFill>
        <p:spPr>
          <a:xfrm>
            <a:off x="0" y="0"/>
            <a:ext cx="9144000" cy="5143497"/>
          </a:xfrm>
          <a:prstGeom prst="rect">
            <a:avLst/>
          </a:prstGeom>
          <a:noFill/>
          <a:ln>
            <a:noFill/>
          </a:ln>
        </p:spPr>
      </p:pic>
      <p:sp>
        <p:nvSpPr>
          <p:cNvPr id="161" name="Shape 161"/>
          <p:cNvSpPr/>
          <p:nvPr/>
        </p:nvSpPr>
        <p:spPr>
          <a:xfrm>
            <a:off x="2581125" y="580900"/>
            <a:ext cx="3981600" cy="3981900"/>
          </a:xfrm>
          <a:prstGeom prst="ellipse">
            <a:avLst/>
          </a:prstGeom>
          <a:solidFill>
            <a:srgbClr val="000000">
              <a:alpha val="81960"/>
            </a:srgbClr>
          </a:solidFill>
          <a:ln>
            <a:noFill/>
          </a:ln>
        </p:spPr>
        <p:txBody>
          <a:bodyPr lIns="91425" tIns="91425" rIns="91425" bIns="91425" anchor="ctr" anchorCtr="0">
            <a:noAutofit/>
          </a:bodyPr>
          <a:lstStyle/>
          <a:p>
            <a:pPr lvl="0">
              <a:spcBef>
                <a:spcPts val="0"/>
              </a:spcBef>
              <a:buNone/>
            </a:pPr>
            <a:endParaRPr/>
          </a:p>
        </p:txBody>
      </p:sp>
      <p:sp>
        <p:nvSpPr>
          <p:cNvPr id="162" name="Shape 162"/>
          <p:cNvSpPr txBox="1">
            <a:spLocks noGrp="1"/>
          </p:cNvSpPr>
          <p:nvPr>
            <p:ph type="title"/>
          </p:nvPr>
        </p:nvSpPr>
        <p:spPr>
          <a:xfrm>
            <a:off x="3052112" y="1877400"/>
            <a:ext cx="3039600" cy="1388700"/>
          </a:xfrm>
          <a:prstGeom prst="rect">
            <a:avLst/>
          </a:prstGeom>
        </p:spPr>
        <p:txBody>
          <a:bodyPr lIns="91425" tIns="91425" rIns="91425" bIns="91425" anchor="b" anchorCtr="0">
            <a:noAutofit/>
          </a:bodyPr>
          <a:lstStyle/>
          <a:p>
            <a:pPr lvl="0">
              <a:spcBef>
                <a:spcPts val="0"/>
              </a:spcBef>
              <a:buNone/>
            </a:pPr>
            <a:r>
              <a:rPr lang="en"/>
              <a:t>Making Teams</a:t>
            </a:r>
          </a:p>
        </p:txBody>
      </p:sp>
      <p:sp>
        <p:nvSpPr>
          <p:cNvPr id="163" name="Shape 163"/>
          <p:cNvSpPr txBox="1">
            <a:spLocks noGrp="1"/>
          </p:cNvSpPr>
          <p:nvPr>
            <p:ph type="body" idx="1"/>
          </p:nvPr>
        </p:nvSpPr>
        <p:spPr>
          <a:xfrm>
            <a:off x="3052150" y="2526321"/>
            <a:ext cx="3039600" cy="1310399"/>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Shape 168" descr="Having fun at Homecoming poster.jpg"/>
          <p:cNvPicPr preferRelativeResize="0"/>
          <p:nvPr/>
        </p:nvPicPr>
        <p:blipFill rotWithShape="1">
          <a:blip r:embed="rId3">
            <a:alphaModFix/>
          </a:blip>
          <a:srcRect t="23644" b="23649"/>
          <a:stretch/>
        </p:blipFill>
        <p:spPr>
          <a:xfrm>
            <a:off x="496012" y="1752600"/>
            <a:ext cx="8282096" cy="2910626"/>
          </a:xfrm>
          <a:prstGeom prst="rect">
            <a:avLst/>
          </a:prstGeom>
          <a:noFill/>
          <a:ln>
            <a:noFill/>
          </a:ln>
        </p:spPr>
      </p:pic>
      <p:sp>
        <p:nvSpPr>
          <p:cNvPr id="169" name="Shape 169"/>
          <p:cNvSpPr txBox="1">
            <a:spLocks noGrp="1"/>
          </p:cNvSpPr>
          <p:nvPr>
            <p:ph type="title"/>
          </p:nvPr>
        </p:nvSpPr>
        <p:spPr>
          <a:xfrm>
            <a:off x="365812" y="319750"/>
            <a:ext cx="3124200" cy="1175700"/>
          </a:xfrm>
          <a:prstGeom prst="rect">
            <a:avLst/>
          </a:prstGeom>
        </p:spPr>
        <p:txBody>
          <a:bodyPr lIns="91425" tIns="91425" rIns="91425" bIns="91425" anchor="t" anchorCtr="0">
            <a:noAutofit/>
          </a:bodyPr>
          <a:lstStyle/>
          <a:p>
            <a:pPr lvl="0">
              <a:spcBef>
                <a:spcPts val="0"/>
              </a:spcBef>
              <a:buNone/>
            </a:pPr>
            <a:r>
              <a:rPr lang="en">
                <a:latin typeface="Varela Round"/>
                <a:ea typeface="Varela Round"/>
                <a:cs typeface="Varela Round"/>
                <a:sym typeface="Varela Round"/>
              </a:rPr>
              <a:t>Rank the following in order of most important to school culture and spirit</a:t>
            </a:r>
            <a:r>
              <a:rPr lang="en"/>
              <a:t> </a:t>
            </a:r>
          </a:p>
        </p:txBody>
      </p:sp>
      <p:sp>
        <p:nvSpPr>
          <p:cNvPr id="170" name="Shape 170"/>
          <p:cNvSpPr txBox="1">
            <a:spLocks noGrp="1"/>
          </p:cNvSpPr>
          <p:nvPr>
            <p:ph type="body" idx="1"/>
          </p:nvPr>
        </p:nvSpPr>
        <p:spPr>
          <a:xfrm>
            <a:off x="3617887" y="319750"/>
            <a:ext cx="5160300" cy="1175700"/>
          </a:xfrm>
          <a:prstGeom prst="rect">
            <a:avLst/>
          </a:prstGeom>
        </p:spPr>
        <p:txBody>
          <a:bodyPr lIns="91425" tIns="91425" rIns="91425" bIns="91425" anchor="t" anchorCtr="0">
            <a:noAutofit/>
          </a:bodyPr>
          <a:lstStyle/>
          <a:p>
            <a:pPr marL="457200" lvl="0" indent="-228600" rtl="0">
              <a:spcBef>
                <a:spcPts val="0"/>
              </a:spcBef>
              <a:buClr>
                <a:srgbClr val="000000"/>
              </a:buClr>
            </a:pPr>
            <a:r>
              <a:rPr lang="en" b="1">
                <a:solidFill>
                  <a:srgbClr val="000000"/>
                </a:solidFill>
              </a:rPr>
              <a:t>Habits</a:t>
            </a:r>
          </a:p>
          <a:p>
            <a:pPr marL="457200" lvl="0" indent="-228600" rtl="0">
              <a:spcBef>
                <a:spcPts val="0"/>
              </a:spcBef>
              <a:buClr>
                <a:srgbClr val="000000"/>
              </a:buClr>
            </a:pPr>
            <a:r>
              <a:rPr lang="en" b="1">
                <a:solidFill>
                  <a:srgbClr val="000000"/>
                </a:solidFill>
              </a:rPr>
              <a:t>Vision</a:t>
            </a:r>
          </a:p>
          <a:p>
            <a:pPr marL="457200" lvl="0" indent="-228600" rtl="0">
              <a:spcBef>
                <a:spcPts val="0"/>
              </a:spcBef>
              <a:buClr>
                <a:srgbClr val="000000"/>
              </a:buClr>
            </a:pPr>
            <a:r>
              <a:rPr lang="en" b="1">
                <a:solidFill>
                  <a:srgbClr val="000000"/>
                </a:solidFill>
              </a:rPr>
              <a:t>Relationships</a:t>
            </a:r>
          </a:p>
          <a:p>
            <a:pPr marL="457200" lvl="0" indent="-228600">
              <a:spcBef>
                <a:spcPts val="0"/>
              </a:spcBef>
              <a:buClr>
                <a:srgbClr val="000000"/>
              </a:buClr>
            </a:pPr>
            <a:r>
              <a:rPr lang="en" b="1">
                <a:solidFill>
                  <a:srgbClr val="000000"/>
                </a:solidFill>
              </a:rPr>
              <a:t>Culture/community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p:nvPr/>
        </p:nvSpPr>
        <p:spPr>
          <a:xfrm>
            <a:off x="4698300" y="2530650"/>
            <a:ext cx="3893400" cy="2039100"/>
          </a:xfrm>
          <a:prstGeom prst="rect">
            <a:avLst/>
          </a:prstGeom>
          <a:noFill/>
          <a:ln>
            <a:noFill/>
          </a:ln>
        </p:spPr>
        <p:txBody>
          <a:bodyPr lIns="91425" tIns="91425" rIns="91425" bIns="91425" anchor="t" anchorCtr="0">
            <a:noAutofit/>
          </a:bodyPr>
          <a:lstStyle/>
          <a:p>
            <a:pPr lvl="0" algn="ctr">
              <a:spcBef>
                <a:spcPts val="0"/>
              </a:spcBef>
              <a:buNone/>
            </a:pPr>
            <a:r>
              <a:rPr lang="en" sz="6000"/>
              <a:t>SCHOOL SPIRIT!</a:t>
            </a:r>
          </a:p>
        </p:txBody>
      </p:sp>
      <p:sp>
        <p:nvSpPr>
          <p:cNvPr id="176" name="Shape 176"/>
          <p:cNvSpPr txBox="1"/>
          <p:nvPr/>
        </p:nvSpPr>
        <p:spPr>
          <a:xfrm>
            <a:off x="-210050" y="4468400"/>
            <a:ext cx="2572200" cy="600600"/>
          </a:xfrm>
          <a:prstGeom prst="rect">
            <a:avLst/>
          </a:prstGeom>
          <a:noFill/>
          <a:ln>
            <a:noFill/>
          </a:ln>
        </p:spPr>
        <p:txBody>
          <a:bodyPr lIns="91425" tIns="91425" rIns="91425" bIns="91425" anchor="t" anchorCtr="0">
            <a:noAutofit/>
          </a:bodyPr>
          <a:lstStyle/>
          <a:p>
            <a:pPr lvl="0" algn="ctr">
              <a:spcBef>
                <a:spcPts val="0"/>
              </a:spcBef>
              <a:buNone/>
            </a:pPr>
            <a:r>
              <a:rPr lang="en" sz="2000"/>
              <a:t>RELATIONSHIPS</a:t>
            </a:r>
          </a:p>
          <a:p>
            <a:pPr lvl="0">
              <a:spcBef>
                <a:spcPts val="0"/>
              </a:spcBef>
              <a:buNone/>
            </a:pPr>
            <a:endParaRPr/>
          </a:p>
        </p:txBody>
      </p:sp>
      <p:sp>
        <p:nvSpPr>
          <p:cNvPr id="177" name="Shape 177"/>
          <p:cNvSpPr txBox="1"/>
          <p:nvPr/>
        </p:nvSpPr>
        <p:spPr>
          <a:xfrm>
            <a:off x="3506600" y="1212450"/>
            <a:ext cx="2572200" cy="600600"/>
          </a:xfrm>
          <a:prstGeom prst="rect">
            <a:avLst/>
          </a:prstGeom>
          <a:noFill/>
          <a:ln>
            <a:noFill/>
          </a:ln>
        </p:spPr>
        <p:txBody>
          <a:bodyPr lIns="91425" tIns="91425" rIns="91425" bIns="91425" anchor="t" anchorCtr="0">
            <a:noAutofit/>
          </a:bodyPr>
          <a:lstStyle/>
          <a:p>
            <a:pPr lvl="0" algn="ctr" rtl="0">
              <a:spcBef>
                <a:spcPts val="0"/>
              </a:spcBef>
              <a:buNone/>
            </a:pPr>
            <a:r>
              <a:rPr lang="en" sz="2000"/>
              <a:t>COMMUNITY</a:t>
            </a:r>
          </a:p>
          <a:p>
            <a:pPr lvl="0" rtl="0">
              <a:spcBef>
                <a:spcPts val="0"/>
              </a:spcBef>
              <a:buNone/>
            </a:pPr>
            <a:endParaRPr/>
          </a:p>
        </p:txBody>
      </p:sp>
      <p:sp>
        <p:nvSpPr>
          <p:cNvPr id="178" name="Shape 178"/>
          <p:cNvSpPr txBox="1"/>
          <p:nvPr/>
        </p:nvSpPr>
        <p:spPr>
          <a:xfrm>
            <a:off x="2042525" y="1936425"/>
            <a:ext cx="2572200" cy="600600"/>
          </a:xfrm>
          <a:prstGeom prst="rect">
            <a:avLst/>
          </a:prstGeom>
          <a:noFill/>
          <a:ln>
            <a:noFill/>
          </a:ln>
        </p:spPr>
        <p:txBody>
          <a:bodyPr lIns="91425" tIns="91425" rIns="91425" bIns="91425" anchor="t" anchorCtr="0">
            <a:noAutofit/>
          </a:bodyPr>
          <a:lstStyle/>
          <a:p>
            <a:pPr lvl="0" algn="ctr" rtl="0">
              <a:spcBef>
                <a:spcPts val="0"/>
              </a:spcBef>
              <a:buNone/>
            </a:pPr>
            <a:r>
              <a:rPr lang="en" sz="2000"/>
              <a:t>CONNECTIVITY AND VISION</a:t>
            </a:r>
          </a:p>
          <a:p>
            <a:pPr lvl="0" rtl="0">
              <a:spcBef>
                <a:spcPts val="0"/>
              </a:spcBef>
              <a:buNone/>
            </a:pPr>
            <a:endParaRPr/>
          </a:p>
        </p:txBody>
      </p:sp>
      <p:sp>
        <p:nvSpPr>
          <p:cNvPr id="179" name="Shape 179"/>
          <p:cNvSpPr txBox="1"/>
          <p:nvPr/>
        </p:nvSpPr>
        <p:spPr>
          <a:xfrm>
            <a:off x="5022625" y="358600"/>
            <a:ext cx="2572200" cy="600600"/>
          </a:xfrm>
          <a:prstGeom prst="rect">
            <a:avLst/>
          </a:prstGeom>
          <a:noFill/>
          <a:ln>
            <a:noFill/>
          </a:ln>
        </p:spPr>
        <p:txBody>
          <a:bodyPr lIns="91425" tIns="91425" rIns="91425" bIns="91425" anchor="t" anchorCtr="0">
            <a:noAutofit/>
          </a:bodyPr>
          <a:lstStyle/>
          <a:p>
            <a:pPr lvl="0" algn="ctr" rtl="0">
              <a:spcBef>
                <a:spcPts val="0"/>
              </a:spcBef>
              <a:buNone/>
            </a:pPr>
            <a:r>
              <a:rPr lang="en" sz="2000"/>
              <a:t>HABITS</a:t>
            </a:r>
          </a:p>
          <a:p>
            <a:pPr lvl="0" rtl="0">
              <a:spcBef>
                <a:spcPts val="0"/>
              </a:spcBef>
              <a:buNone/>
            </a:pPr>
            <a:endParaRPr/>
          </a:p>
        </p:txBody>
      </p:sp>
      <p:sp>
        <p:nvSpPr>
          <p:cNvPr id="180" name="Shape 180"/>
          <p:cNvSpPr txBox="1"/>
          <p:nvPr/>
        </p:nvSpPr>
        <p:spPr>
          <a:xfrm>
            <a:off x="708825" y="3249887"/>
            <a:ext cx="2572200" cy="600600"/>
          </a:xfrm>
          <a:prstGeom prst="rect">
            <a:avLst/>
          </a:prstGeom>
          <a:noFill/>
          <a:ln>
            <a:noFill/>
          </a:ln>
        </p:spPr>
        <p:txBody>
          <a:bodyPr lIns="91425" tIns="91425" rIns="91425" bIns="91425" anchor="t" anchorCtr="0">
            <a:noAutofit/>
          </a:bodyPr>
          <a:lstStyle/>
          <a:p>
            <a:pPr lvl="0" algn="ctr" rtl="0">
              <a:spcBef>
                <a:spcPts val="0"/>
              </a:spcBef>
              <a:buNone/>
            </a:pPr>
            <a:r>
              <a:rPr lang="en" sz="2000"/>
              <a:t>TRUST</a:t>
            </a:r>
          </a:p>
          <a:p>
            <a:pPr lvl="0" rtl="0">
              <a:spcBef>
                <a:spcPts val="0"/>
              </a:spcBef>
              <a:buNone/>
            </a:pPr>
            <a:endParaRPr/>
          </a:p>
        </p:txBody>
      </p:sp>
      <p:cxnSp>
        <p:nvCxnSpPr>
          <p:cNvPr id="181" name="Shape 181"/>
          <p:cNvCxnSpPr/>
          <p:nvPr/>
        </p:nvCxnSpPr>
        <p:spPr>
          <a:xfrm rot="10800000" flipH="1">
            <a:off x="407300" y="3788800"/>
            <a:ext cx="1866000" cy="1109700"/>
          </a:xfrm>
          <a:prstGeom prst="bentConnector3">
            <a:avLst>
              <a:gd name="adj1" fmla="val 50000"/>
            </a:avLst>
          </a:prstGeom>
          <a:noFill/>
          <a:ln w="9525" cap="flat" cmpd="sng">
            <a:solidFill>
              <a:schemeClr val="dk2"/>
            </a:solidFill>
            <a:prstDash val="solid"/>
            <a:round/>
            <a:headEnd type="none" w="lg" len="lg"/>
            <a:tailEnd type="none" w="lg" len="lg"/>
          </a:ln>
        </p:spPr>
      </p:cxnSp>
      <p:cxnSp>
        <p:nvCxnSpPr>
          <p:cNvPr id="182" name="Shape 182"/>
          <p:cNvCxnSpPr/>
          <p:nvPr/>
        </p:nvCxnSpPr>
        <p:spPr>
          <a:xfrm rot="10800000" flipH="1">
            <a:off x="1390050" y="2660400"/>
            <a:ext cx="2626200" cy="1128600"/>
          </a:xfrm>
          <a:prstGeom prst="bentConnector3">
            <a:avLst>
              <a:gd name="adj1" fmla="val 50000"/>
            </a:avLst>
          </a:prstGeom>
          <a:noFill/>
          <a:ln w="9525" cap="flat" cmpd="sng">
            <a:solidFill>
              <a:schemeClr val="dk2"/>
            </a:solidFill>
            <a:prstDash val="solid"/>
            <a:round/>
            <a:headEnd type="none" w="lg" len="lg"/>
            <a:tailEnd type="none" w="lg" len="lg"/>
          </a:ln>
        </p:spPr>
      </p:cxnSp>
      <p:cxnSp>
        <p:nvCxnSpPr>
          <p:cNvPr id="183" name="Shape 183"/>
          <p:cNvCxnSpPr/>
          <p:nvPr/>
        </p:nvCxnSpPr>
        <p:spPr>
          <a:xfrm rot="10800000" flipH="1">
            <a:off x="2980300" y="1692900"/>
            <a:ext cx="2658300" cy="967500"/>
          </a:xfrm>
          <a:prstGeom prst="bentConnector3">
            <a:avLst>
              <a:gd name="adj1" fmla="val 50000"/>
            </a:avLst>
          </a:prstGeom>
          <a:noFill/>
          <a:ln w="9525" cap="flat" cmpd="sng">
            <a:solidFill>
              <a:schemeClr val="dk2"/>
            </a:solidFill>
            <a:prstDash val="solid"/>
            <a:round/>
            <a:headEnd type="none" w="lg" len="lg"/>
            <a:tailEnd type="none" w="lg" len="lg"/>
          </a:ln>
        </p:spPr>
      </p:cxnSp>
      <p:cxnSp>
        <p:nvCxnSpPr>
          <p:cNvPr id="184" name="Shape 184"/>
          <p:cNvCxnSpPr/>
          <p:nvPr/>
        </p:nvCxnSpPr>
        <p:spPr>
          <a:xfrm rot="10800000" flipH="1">
            <a:off x="4383050" y="725400"/>
            <a:ext cx="2658300" cy="967500"/>
          </a:xfrm>
          <a:prstGeom prst="bentConnector3">
            <a:avLst>
              <a:gd name="adj1" fmla="val 50000"/>
            </a:avLst>
          </a:prstGeom>
          <a:noFill/>
          <a:ln w="9525" cap="flat" cmpd="sng">
            <a:solidFill>
              <a:schemeClr val="dk2"/>
            </a:solidFill>
            <a:prstDash val="solid"/>
            <a:round/>
            <a:headEnd type="none" w="lg" len="lg"/>
            <a:tailEnd type="none" w="lg" len="lg"/>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Shape 189"/>
          <p:cNvPicPr preferRelativeResize="0"/>
          <p:nvPr/>
        </p:nvPicPr>
        <p:blipFill>
          <a:blip r:embed="rId3">
            <a:alphaModFix/>
          </a:blip>
          <a:stretch>
            <a:fillRect/>
          </a:stretch>
        </p:blipFill>
        <p:spPr>
          <a:xfrm>
            <a:off x="2490787" y="447675"/>
            <a:ext cx="4162425" cy="42481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332325" y="1096875"/>
            <a:ext cx="5517600" cy="2949900"/>
          </a:xfrm>
          <a:prstGeom prst="rect">
            <a:avLst/>
          </a:prstGeom>
        </p:spPr>
        <p:txBody>
          <a:bodyPr lIns="91425" tIns="91425" rIns="91425" bIns="91425" anchor="ctr" anchorCtr="0">
            <a:noAutofit/>
          </a:bodyPr>
          <a:lstStyle/>
          <a:p>
            <a:pPr lvl="0">
              <a:spcBef>
                <a:spcPts val="0"/>
              </a:spcBef>
              <a:buNone/>
            </a:pPr>
            <a:r>
              <a:rPr lang="en">
                <a:latin typeface="Varela Round"/>
                <a:ea typeface="Varela Round"/>
                <a:cs typeface="Varela Round"/>
                <a:sym typeface="Varela Round"/>
              </a:rPr>
              <a:t>The first thing you have to decide is IF your school culture is in a state of EMERGENCY!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Shape 199" descr="Group arrival 4.jpg"/>
          <p:cNvPicPr preferRelativeResize="0"/>
          <p:nvPr/>
        </p:nvPicPr>
        <p:blipFill rotWithShape="1">
          <a:blip r:embed="rId3">
            <a:alphaModFix/>
          </a:blip>
          <a:srcRect l="20373" r="20367"/>
          <a:stretch/>
        </p:blipFill>
        <p:spPr>
          <a:xfrm>
            <a:off x="0" y="0"/>
            <a:ext cx="4571999" cy="5143501"/>
          </a:xfrm>
          <a:prstGeom prst="rect">
            <a:avLst/>
          </a:prstGeom>
          <a:noFill/>
          <a:ln>
            <a:noFill/>
          </a:ln>
        </p:spPr>
      </p:pic>
      <p:sp>
        <p:nvSpPr>
          <p:cNvPr id="200" name="Shape 200"/>
          <p:cNvSpPr txBox="1">
            <a:spLocks noGrp="1"/>
          </p:cNvSpPr>
          <p:nvPr>
            <p:ph type="title"/>
          </p:nvPr>
        </p:nvSpPr>
        <p:spPr>
          <a:xfrm>
            <a:off x="4852825" y="233150"/>
            <a:ext cx="4016400" cy="1181400"/>
          </a:xfrm>
          <a:prstGeom prst="rect">
            <a:avLst/>
          </a:prstGeom>
        </p:spPr>
        <p:txBody>
          <a:bodyPr lIns="91425" tIns="91425" rIns="91425" bIns="91425" anchor="b" anchorCtr="0">
            <a:noAutofit/>
          </a:bodyPr>
          <a:lstStyle/>
          <a:p>
            <a:pPr lvl="0">
              <a:spcBef>
                <a:spcPts val="0"/>
              </a:spcBef>
              <a:buNone/>
            </a:pPr>
            <a:r>
              <a:rPr lang="en"/>
              <a:t>Relationships:</a:t>
            </a:r>
          </a:p>
          <a:p>
            <a:pPr lvl="0">
              <a:spcBef>
                <a:spcPts val="0"/>
              </a:spcBef>
              <a:buNone/>
            </a:pPr>
            <a:r>
              <a:rPr lang="en"/>
              <a:t>Shared Common Experience</a:t>
            </a:r>
          </a:p>
        </p:txBody>
      </p:sp>
      <p:sp>
        <p:nvSpPr>
          <p:cNvPr id="201" name="Shape 201"/>
          <p:cNvSpPr txBox="1">
            <a:spLocks noGrp="1"/>
          </p:cNvSpPr>
          <p:nvPr>
            <p:ph type="body" idx="1"/>
          </p:nvPr>
        </p:nvSpPr>
        <p:spPr>
          <a:xfrm>
            <a:off x="4852900" y="1672726"/>
            <a:ext cx="4016400" cy="2990400"/>
          </a:xfrm>
          <a:prstGeom prst="rect">
            <a:avLst/>
          </a:prstGeom>
        </p:spPr>
        <p:txBody>
          <a:bodyPr lIns="91425" tIns="91425" rIns="91425" bIns="91425" anchor="t" anchorCtr="0">
            <a:noAutofit/>
          </a:bodyPr>
          <a:lstStyle/>
          <a:p>
            <a:pPr lvl="0" rtl="0">
              <a:spcBef>
                <a:spcPts val="0"/>
              </a:spcBef>
              <a:buNone/>
            </a:pPr>
            <a:endParaRPr/>
          </a:p>
          <a:p>
            <a:pPr marL="457200" lvl="0" indent="-228600" rtl="0">
              <a:spcBef>
                <a:spcPts val="0"/>
              </a:spcBef>
            </a:pPr>
            <a:r>
              <a:rPr lang="en" b="1"/>
              <a:t>Communication</a:t>
            </a:r>
          </a:p>
          <a:p>
            <a:pPr marL="457200" lvl="0" indent="-228600" rtl="0">
              <a:spcBef>
                <a:spcPts val="0"/>
              </a:spcBef>
            </a:pPr>
            <a:r>
              <a:rPr lang="en" b="1"/>
              <a:t>Pictures &amp; Videos </a:t>
            </a:r>
          </a:p>
          <a:p>
            <a:pPr marL="457200" lvl="0" indent="-228600" rtl="0">
              <a:spcBef>
                <a:spcPts val="0"/>
              </a:spcBef>
            </a:pPr>
            <a:r>
              <a:rPr lang="en" b="1"/>
              <a:t>Opportunities for staff team building</a:t>
            </a:r>
          </a:p>
          <a:p>
            <a:pPr marL="457200" lvl="0" indent="-228600" rtl="0">
              <a:spcBef>
                <a:spcPts val="0"/>
              </a:spcBef>
            </a:pPr>
            <a:r>
              <a:rPr lang="en" b="1"/>
              <a:t>Conversations with students</a:t>
            </a:r>
          </a:p>
          <a:p>
            <a:pPr marL="457200" lvl="0" indent="-228600">
              <a:spcBef>
                <a:spcPts val="0"/>
              </a:spcBef>
            </a:pPr>
            <a:r>
              <a:rPr lang="en" b="1"/>
              <a:t>Social Media </a:t>
            </a:r>
          </a:p>
        </p:txBody>
      </p:sp>
    </p:spTree>
  </p:cSld>
  <p:clrMapOvr>
    <a:masterClrMapping/>
  </p:clrMapOvr>
</p:sld>
</file>

<file path=ppt/theme/theme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524</Words>
  <Application>Microsoft Office PowerPoint</Application>
  <PresentationFormat>On-screen Show (16:9)</PresentationFormat>
  <Paragraphs>96</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Varela Round</vt:lpstr>
      <vt:lpstr>Arial</vt:lpstr>
      <vt:lpstr>Proxima Nova</vt:lpstr>
      <vt:lpstr>Alfa Slab One</vt:lpstr>
      <vt:lpstr>gameday</vt:lpstr>
      <vt:lpstr>https://goo.gl/Dc2zAM  https://goo.gl/Dc2zAM</vt:lpstr>
      <vt:lpstr>     How to Create School Spirit on Your Campus </vt:lpstr>
      <vt:lpstr>Survey Says...</vt:lpstr>
      <vt:lpstr>Making Teams</vt:lpstr>
      <vt:lpstr>Rank the following in order of most important to school culture and spirit </vt:lpstr>
      <vt:lpstr>PowerPoint Presentation</vt:lpstr>
      <vt:lpstr>PowerPoint Presentation</vt:lpstr>
      <vt:lpstr>The first thing you have to decide is IF your school culture is in a state of EMERGENCY!</vt:lpstr>
      <vt:lpstr>Relationships: Shared Common Experience</vt:lpstr>
      <vt:lpstr>Relationships Level 2 (Trust)</vt:lpstr>
      <vt:lpstr>  Activities support culture, culture supports EVERYTHING!</vt:lpstr>
      <vt:lpstr>Connectivity and Vision</vt:lpstr>
      <vt:lpstr>The Culture of Community </vt:lpstr>
      <vt:lpstr>Details, AKA Habits </vt:lpstr>
      <vt:lpstr>Sustainable culture</vt:lpstr>
      <vt:lpstr>Costs: How do you pay for it?</vt:lpstr>
      <vt:lpstr>Be patient. Keep building!</vt:lpstr>
      <vt:lpstr>Questions??? Post-survey   https://goo.gl/Bb1p9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https://goo.gl/Dc2zAM  https://goo.gl/Dc2zAM</dc:title>
  <dc:creator>Glenn Martinez</dc:creator>
  <cp:lastModifiedBy>Glenn Martinez</cp:lastModifiedBy>
  <cp:revision>2</cp:revision>
  <dcterms:modified xsi:type="dcterms:W3CDTF">2016-10-19T15:26:18Z</dcterms:modified>
</cp:coreProperties>
</file>