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7" r:id="rId1"/>
  </p:sldMasterIdLst>
  <p:sldIdLst>
    <p:sldId id="279" r:id="rId2"/>
    <p:sldId id="290" r:id="rId3"/>
    <p:sldId id="284" r:id="rId4"/>
    <p:sldId id="289" r:id="rId5"/>
    <p:sldId id="285" r:id="rId6"/>
    <p:sldId id="286" r:id="rId7"/>
    <p:sldId id="287" r:id="rId8"/>
    <p:sldId id="288" r:id="rId9"/>
    <p:sldId id="293" r:id="rId10"/>
    <p:sldId id="294" r:id="rId11"/>
    <p:sldId id="296" r:id="rId12"/>
    <p:sldId id="295" r:id="rId13"/>
    <p:sldId id="299" r:id="rId14"/>
  </p:sldIdLst>
  <p:sldSz cx="9144000" cy="6858000" type="screen4x3"/>
  <p:notesSz cx="7162800" cy="94488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CC"/>
    <a:srgbClr val="CC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7" autoAdjust="0"/>
    <p:restoredTop sz="94595" autoAdjust="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6350" y="20638"/>
            <a:ext cx="9144000" cy="6858000"/>
            <a:chOff x="0" y="0"/>
            <a:chExt cx="5760" cy="4320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</p:grpSp>
      <p:sp>
        <p:nvSpPr>
          <p:cNvPr id="7" name="Freeform 5"/>
          <p:cNvSpPr>
            <a:spLocks/>
          </p:cNvSpPr>
          <p:nvPr/>
        </p:nvSpPr>
        <p:spPr bwMode="hidden">
          <a:xfrm>
            <a:off x="6242050" y="6269038"/>
            <a:ext cx="2895600" cy="609600"/>
          </a:xfrm>
          <a:custGeom>
            <a:avLst/>
            <a:gdLst/>
            <a:ahLst/>
            <a:cxnLst>
              <a:cxn ang="0">
                <a:pos x="5748" y="246"/>
              </a:cxn>
              <a:cxn ang="0">
                <a:pos x="0" y="246"/>
              </a:cxn>
              <a:cxn ang="0">
                <a:pos x="0" y="0"/>
              </a:cxn>
              <a:cxn ang="0">
                <a:pos x="5748" y="0"/>
              </a:cxn>
              <a:cxn ang="0">
                <a:pos x="5748" y="246"/>
              </a:cxn>
              <a:cxn ang="0">
                <a:pos x="5748" y="246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pPr eaLnBrk="0" hangingPunct="0">
              <a:defRPr/>
            </a:pPr>
            <a:endParaRPr lang="en-US"/>
          </a:p>
        </p:txBody>
      </p:sp>
      <p:grpSp>
        <p:nvGrpSpPr>
          <p:cNvPr id="8" name="Group 6"/>
          <p:cNvGrpSpPr>
            <a:grpSpLocks/>
          </p:cNvGrpSpPr>
          <p:nvPr/>
        </p:nvGrpSpPr>
        <p:grpSpPr bwMode="auto">
          <a:xfrm>
            <a:off x="-1588" y="6034088"/>
            <a:ext cx="7845426" cy="850900"/>
            <a:chOff x="0" y="3792"/>
            <a:chExt cx="4942" cy="536"/>
          </a:xfrm>
        </p:grpSpPr>
        <p:sp>
          <p:nvSpPr>
            <p:cNvPr id="9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grpSp>
          <p:nvGrpSpPr>
            <p:cNvPr id="10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6" cy="536"/>
              <a:chOff x="2486" y="3792"/>
              <a:chExt cx="2456" cy="536"/>
            </a:xfrm>
          </p:grpSpPr>
          <p:sp>
            <p:nvSpPr>
              <p:cNvPr id="12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4" cy="529"/>
              </a:xfrm>
              <a:custGeom>
                <a:avLst/>
                <a:gdLst/>
                <a:ahLst/>
                <a:cxnLst>
                  <a:cxn ang="0">
                    <a:pos x="636" y="373"/>
                  </a:cxn>
                  <a:cxn ang="0">
                    <a:pos x="495" y="370"/>
                  </a:cxn>
                  <a:cxn ang="0">
                    <a:pos x="280" y="249"/>
                  </a:cxn>
                  <a:cxn ang="0">
                    <a:pos x="127" y="66"/>
                  </a:cxn>
                  <a:cxn ang="0">
                    <a:pos x="0" y="0"/>
                  </a:cxn>
                  <a:cxn ang="0">
                    <a:pos x="22" y="26"/>
                  </a:cxn>
                  <a:cxn ang="0">
                    <a:pos x="0" y="65"/>
                  </a:cxn>
                  <a:cxn ang="0">
                    <a:pos x="30" y="119"/>
                  </a:cxn>
                  <a:cxn ang="0">
                    <a:pos x="75" y="243"/>
                  </a:cxn>
                  <a:cxn ang="0">
                    <a:pos x="45" y="422"/>
                  </a:cxn>
                  <a:cxn ang="0">
                    <a:pos x="200" y="329"/>
                  </a:cxn>
                  <a:cxn ang="0">
                    <a:pos x="592" y="527"/>
                  </a:cxn>
                  <a:cxn ang="0">
                    <a:pos x="994" y="529"/>
                  </a:cxn>
                  <a:cxn ang="0">
                    <a:pos x="828" y="473"/>
                  </a:cxn>
                  <a:cxn ang="0">
                    <a:pos x="636" y="373"/>
                  </a:cxn>
                </a:cxnLst>
                <a:rect l="0" t="0" r="r" b="b"/>
                <a:pathLst>
                  <a:path w="994" h="529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592" y="527"/>
                    </a:lnTo>
                    <a:lnTo>
                      <a:pt x="994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/>
              </a:p>
            </p:txBody>
          </p:sp>
          <p:sp>
            <p:nvSpPr>
              <p:cNvPr id="13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54" y="18"/>
                  </a:cxn>
                  <a:cxn ang="0">
                    <a:pos x="24" y="30"/>
                  </a:cxn>
                  <a:cxn ang="0">
                    <a:pos x="18" y="66"/>
                  </a:cxn>
                  <a:cxn ang="0">
                    <a:pos x="42" y="114"/>
                  </a:cxn>
                  <a:cxn ang="0">
                    <a:pos x="48" y="162"/>
                  </a:cxn>
                  <a:cxn ang="0">
                    <a:pos x="0" y="353"/>
                  </a:cxn>
                  <a:cxn ang="0">
                    <a:pos x="54" y="233"/>
                  </a:cxn>
                  <a:cxn ang="0">
                    <a:pos x="84" y="216"/>
                  </a:cxn>
                  <a:cxn ang="0">
                    <a:pos x="126" y="126"/>
                  </a:cxn>
                  <a:cxn ang="0">
                    <a:pos x="144" y="120"/>
                  </a:cxn>
                  <a:cxn ang="0">
                    <a:pos x="144" y="90"/>
                  </a:cxn>
                  <a:cxn ang="0">
                    <a:pos x="186" y="66"/>
                  </a:cxn>
                  <a:cxn ang="0">
                    <a:pos x="162" y="60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/>
              </a:p>
            </p:txBody>
          </p:sp>
          <p:sp>
            <p:nvSpPr>
              <p:cNvPr id="14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12" y="13"/>
                  </a:cxn>
                  <a:cxn ang="0">
                    <a:pos x="0" y="40"/>
                  </a:cxn>
                  <a:cxn ang="0">
                    <a:pos x="60" y="121"/>
                  </a:cxn>
                  <a:cxn ang="0">
                    <a:pos x="310" y="271"/>
                  </a:cxn>
                  <a:cxn ang="0">
                    <a:pos x="290" y="139"/>
                  </a:cxn>
                  <a:cxn ang="0">
                    <a:pos x="378" y="76"/>
                  </a:cxn>
                  <a:cxn ang="0">
                    <a:pos x="251" y="94"/>
                  </a:cxn>
                  <a:cxn ang="0">
                    <a:pos x="90" y="54"/>
                  </a:cxn>
                  <a:cxn ang="0">
                    <a:pos x="18" y="0"/>
                  </a:cxn>
                  <a:cxn ang="0">
                    <a:pos x="18" y="0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/>
              </a:p>
            </p:txBody>
          </p:sp>
          <p:sp>
            <p:nvSpPr>
              <p:cNvPr id="15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6" y="6"/>
                  </a:cxn>
                  <a:cxn ang="0">
                    <a:pos x="6" y="18"/>
                  </a:cxn>
                  <a:cxn ang="0">
                    <a:pos x="0" y="24"/>
                  </a:cxn>
                  <a:cxn ang="0">
                    <a:pos x="78" y="60"/>
                  </a:cxn>
                  <a:cxn ang="0">
                    <a:pos x="96" y="42"/>
                  </a:cxn>
                  <a:cxn ang="0">
                    <a:pos x="155" y="66"/>
                  </a:cxn>
                  <a:cxn ang="0">
                    <a:pos x="126" y="24"/>
                  </a:cxn>
                  <a:cxn ang="0">
                    <a:pos x="149" y="0"/>
                  </a:cxn>
                  <a:cxn ang="0">
                    <a:pos x="114" y="0"/>
                  </a:cxn>
                  <a:cxn ang="0">
                    <a:pos x="114" y="0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/>
              </a:p>
            </p:txBody>
          </p:sp>
          <p:sp>
            <p:nvSpPr>
              <p:cNvPr id="16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/>
                <a:ahLst/>
                <a:cxnLst>
                  <a:cxn ang="0">
                    <a:pos x="6" y="36"/>
                  </a:cxn>
                  <a:cxn ang="0">
                    <a:pos x="0" y="18"/>
                  </a:cxn>
                  <a:cxn ang="0">
                    <a:pos x="12" y="6"/>
                  </a:cxn>
                  <a:cxn ang="0">
                    <a:pos x="0" y="6"/>
                  </a:cxn>
                  <a:cxn ang="0">
                    <a:pos x="12" y="6"/>
                  </a:cxn>
                  <a:cxn ang="0">
                    <a:pos x="24" y="6"/>
                  </a:cxn>
                  <a:cxn ang="0">
                    <a:pos x="36" y="6"/>
                  </a:cxn>
                  <a:cxn ang="0">
                    <a:pos x="42" y="0"/>
                  </a:cxn>
                  <a:cxn ang="0">
                    <a:pos x="30" y="18"/>
                  </a:cxn>
                  <a:cxn ang="0">
                    <a:pos x="42" y="48"/>
                  </a:cxn>
                  <a:cxn ang="0">
                    <a:pos x="12" y="72"/>
                  </a:cxn>
                  <a:cxn ang="0">
                    <a:pos x="6" y="36"/>
                  </a:cxn>
                  <a:cxn ang="0">
                    <a:pos x="6" y="36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/>
              </a:p>
            </p:txBody>
          </p:sp>
        </p:grpSp>
        <p:sp>
          <p:nvSpPr>
            <p:cNvPr id="11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</p:grpSp>
      <p:grpSp>
        <p:nvGrpSpPr>
          <p:cNvPr id="17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18" name="Freeform 16"/>
            <p:cNvSpPr>
              <a:spLocks/>
            </p:cNvSpPr>
            <p:nvPr userDrawn="1"/>
          </p:nvSpPr>
          <p:spPr bwMode="auto">
            <a:xfrm>
              <a:off x="1196" y="3793"/>
              <a:ext cx="365" cy="291"/>
            </a:xfrm>
            <a:custGeom>
              <a:avLst/>
              <a:gdLst/>
              <a:ahLst/>
              <a:cxnLst>
                <a:cxn ang="0">
                  <a:pos x="24" y="24"/>
                </a:cxn>
                <a:cxn ang="0">
                  <a:pos x="0" y="60"/>
                </a:cxn>
                <a:cxn ang="0">
                  <a:pos x="66" y="108"/>
                </a:cxn>
                <a:cxn ang="0">
                  <a:pos x="143" y="180"/>
                </a:cxn>
                <a:cxn ang="0">
                  <a:pos x="191" y="168"/>
                </a:cxn>
                <a:cxn ang="0">
                  <a:pos x="341" y="287"/>
                </a:cxn>
                <a:cxn ang="0">
                  <a:pos x="305" y="174"/>
                </a:cxn>
                <a:cxn ang="0">
                  <a:pos x="365" y="132"/>
                </a:cxn>
                <a:cxn ang="0">
                  <a:pos x="359" y="126"/>
                </a:cxn>
                <a:cxn ang="0">
                  <a:pos x="335" y="114"/>
                </a:cxn>
                <a:cxn ang="0">
                  <a:pos x="299" y="90"/>
                </a:cxn>
                <a:cxn ang="0">
                  <a:pos x="257" y="72"/>
                </a:cxn>
                <a:cxn ang="0">
                  <a:pos x="215" y="54"/>
                </a:cxn>
                <a:cxn ang="0">
                  <a:pos x="173" y="36"/>
                </a:cxn>
                <a:cxn ang="0">
                  <a:pos x="143" y="24"/>
                </a:cxn>
                <a:cxn ang="0">
                  <a:pos x="131" y="18"/>
                </a:cxn>
                <a:cxn ang="0">
                  <a:pos x="107" y="18"/>
                </a:cxn>
                <a:cxn ang="0">
                  <a:pos x="95" y="18"/>
                </a:cxn>
                <a:cxn ang="0">
                  <a:pos x="72" y="12"/>
                </a:cxn>
                <a:cxn ang="0">
                  <a:pos x="66" y="12"/>
                </a:cxn>
                <a:cxn ang="0">
                  <a:pos x="54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24" y="24"/>
                </a:cxn>
                <a:cxn ang="0">
                  <a:pos x="24" y="24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19" name="Freeform 17"/>
            <p:cNvSpPr>
              <a:spLocks/>
            </p:cNvSpPr>
            <p:nvPr userDrawn="1"/>
          </p:nvSpPr>
          <p:spPr bwMode="auto">
            <a:xfrm>
              <a:off x="1943" y="3829"/>
              <a:ext cx="2033" cy="499"/>
            </a:xfrm>
            <a:custGeom>
              <a:avLst/>
              <a:gdLst/>
              <a:ahLst/>
              <a:cxnLst>
                <a:cxn ang="0">
                  <a:pos x="186" y="18"/>
                </a:cxn>
                <a:cxn ang="0">
                  <a:pos x="138" y="6"/>
                </a:cxn>
                <a:cxn ang="0">
                  <a:pos x="96" y="0"/>
                </a:cxn>
                <a:cxn ang="0">
                  <a:pos x="36" y="0"/>
                </a:cxn>
                <a:cxn ang="0">
                  <a:pos x="12" y="25"/>
                </a:cxn>
                <a:cxn ang="0">
                  <a:pos x="0" y="128"/>
                </a:cxn>
                <a:cxn ang="0">
                  <a:pos x="60" y="104"/>
                </a:cxn>
                <a:cxn ang="0">
                  <a:pos x="90" y="134"/>
                </a:cxn>
                <a:cxn ang="0">
                  <a:pos x="150" y="153"/>
                </a:cxn>
                <a:cxn ang="0">
                  <a:pos x="209" y="273"/>
                </a:cxn>
                <a:cxn ang="0">
                  <a:pos x="401" y="359"/>
                </a:cxn>
                <a:cxn ang="0">
                  <a:pos x="777" y="359"/>
                </a:cxn>
                <a:cxn ang="0">
                  <a:pos x="2033" y="499"/>
                </a:cxn>
                <a:cxn ang="0">
                  <a:pos x="2033" y="499"/>
                </a:cxn>
                <a:cxn ang="0">
                  <a:pos x="1991" y="493"/>
                </a:cxn>
                <a:cxn ang="0">
                  <a:pos x="676" y="243"/>
                </a:cxn>
                <a:cxn ang="0">
                  <a:pos x="514" y="159"/>
                </a:cxn>
                <a:cxn ang="0">
                  <a:pos x="425" y="110"/>
                </a:cxn>
                <a:cxn ang="0">
                  <a:pos x="365" y="92"/>
                </a:cxn>
                <a:cxn ang="0">
                  <a:pos x="281" y="61"/>
                </a:cxn>
                <a:cxn ang="0">
                  <a:pos x="186" y="18"/>
                </a:cxn>
                <a:cxn ang="0">
                  <a:pos x="186" y="18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20" name="Freeform 18"/>
            <p:cNvSpPr>
              <a:spLocks/>
            </p:cNvSpPr>
            <p:nvPr userDrawn="1"/>
          </p:nvSpPr>
          <p:spPr bwMode="auto">
            <a:xfrm>
              <a:off x="1830" y="3823"/>
              <a:ext cx="71" cy="61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6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29" y="18"/>
                </a:cxn>
                <a:cxn ang="0">
                  <a:pos x="53" y="18"/>
                </a:cxn>
                <a:cxn ang="0">
                  <a:pos x="59" y="30"/>
                </a:cxn>
                <a:cxn ang="0">
                  <a:pos x="65" y="42"/>
                </a:cxn>
                <a:cxn ang="0">
                  <a:pos x="71" y="54"/>
                </a:cxn>
                <a:cxn ang="0">
                  <a:pos x="71" y="60"/>
                </a:cxn>
                <a:cxn ang="0">
                  <a:pos x="59" y="54"/>
                </a:cxn>
                <a:cxn ang="0">
                  <a:pos x="47" y="42"/>
                </a:cxn>
                <a:cxn ang="0">
                  <a:pos x="23" y="30"/>
                </a:cxn>
                <a:cxn ang="0">
                  <a:pos x="23" y="36"/>
                </a:cxn>
                <a:cxn ang="0">
                  <a:pos x="18" y="42"/>
                </a:cxn>
                <a:cxn ang="0">
                  <a:pos x="12" y="48"/>
                </a:cxn>
                <a:cxn ang="0">
                  <a:pos x="6" y="48"/>
                </a:cxn>
                <a:cxn ang="0">
                  <a:pos x="6" y="48"/>
                </a:cxn>
                <a:cxn ang="0">
                  <a:pos x="6" y="36"/>
                </a:cxn>
                <a:cxn ang="0">
                  <a:pos x="0" y="18"/>
                </a:cxn>
                <a:cxn ang="0">
                  <a:pos x="0" y="18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21" name="Freeform 19"/>
            <p:cNvSpPr>
              <a:spLocks/>
            </p:cNvSpPr>
            <p:nvPr userDrawn="1"/>
          </p:nvSpPr>
          <p:spPr bwMode="auto">
            <a:xfrm>
              <a:off x="855" y="3842"/>
              <a:ext cx="161" cy="164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48" y="6"/>
                </a:cxn>
                <a:cxn ang="0">
                  <a:pos x="72" y="6"/>
                </a:cxn>
                <a:cxn ang="0">
                  <a:pos x="114" y="12"/>
                </a:cxn>
                <a:cxn ang="0">
                  <a:pos x="96" y="54"/>
                </a:cxn>
                <a:cxn ang="0">
                  <a:pos x="96" y="60"/>
                </a:cxn>
                <a:cxn ang="0">
                  <a:pos x="102" y="72"/>
                </a:cxn>
                <a:cxn ang="0">
                  <a:pos x="108" y="84"/>
                </a:cxn>
                <a:cxn ang="0">
                  <a:pos x="120" y="96"/>
                </a:cxn>
                <a:cxn ang="0">
                  <a:pos x="143" y="114"/>
                </a:cxn>
                <a:cxn ang="0">
                  <a:pos x="155" y="138"/>
                </a:cxn>
                <a:cxn ang="0">
                  <a:pos x="161" y="156"/>
                </a:cxn>
                <a:cxn ang="0">
                  <a:pos x="161" y="162"/>
                </a:cxn>
                <a:cxn ang="0">
                  <a:pos x="96" y="102"/>
                </a:cxn>
                <a:cxn ang="0">
                  <a:pos x="30" y="54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30" y="0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22" name="Freeform 20"/>
            <p:cNvSpPr>
              <a:spLocks/>
            </p:cNvSpPr>
            <p:nvPr userDrawn="1"/>
          </p:nvSpPr>
          <p:spPr bwMode="auto">
            <a:xfrm>
              <a:off x="706" y="3854"/>
              <a:ext cx="59" cy="61"/>
            </a:xfrm>
            <a:custGeom>
              <a:avLst/>
              <a:gdLst/>
              <a:ahLst/>
              <a:cxnLst>
                <a:cxn ang="0">
                  <a:pos x="59" y="6"/>
                </a:cxn>
                <a:cxn ang="0">
                  <a:pos x="41" y="30"/>
                </a:cxn>
                <a:cxn ang="0">
                  <a:pos x="41" y="36"/>
                </a:cxn>
                <a:cxn ang="0">
                  <a:pos x="47" y="42"/>
                </a:cxn>
                <a:cxn ang="0">
                  <a:pos x="53" y="54"/>
                </a:cxn>
                <a:cxn ang="0">
                  <a:pos x="53" y="60"/>
                </a:cxn>
                <a:cxn ang="0">
                  <a:pos x="47" y="54"/>
                </a:cxn>
                <a:cxn ang="0">
                  <a:pos x="35" y="48"/>
                </a:cxn>
                <a:cxn ang="0">
                  <a:pos x="23" y="36"/>
                </a:cxn>
                <a:cxn ang="0">
                  <a:pos x="17" y="30"/>
                </a:cxn>
                <a:cxn ang="0">
                  <a:pos x="0" y="0"/>
                </a:cxn>
                <a:cxn ang="0">
                  <a:pos x="59" y="6"/>
                </a:cxn>
                <a:cxn ang="0">
                  <a:pos x="59" y="6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23" name="Freeform 21"/>
            <p:cNvSpPr>
              <a:spLocks/>
            </p:cNvSpPr>
            <p:nvPr userDrawn="1"/>
          </p:nvSpPr>
          <p:spPr bwMode="auto">
            <a:xfrm>
              <a:off x="395" y="3811"/>
              <a:ext cx="245" cy="207"/>
            </a:xfrm>
            <a:custGeom>
              <a:avLst/>
              <a:gdLst/>
              <a:ahLst/>
              <a:cxnLst>
                <a:cxn ang="0">
                  <a:pos x="233" y="36"/>
                </a:cxn>
                <a:cxn ang="0">
                  <a:pos x="245" y="42"/>
                </a:cxn>
                <a:cxn ang="0">
                  <a:pos x="209" y="84"/>
                </a:cxn>
                <a:cxn ang="0">
                  <a:pos x="143" y="132"/>
                </a:cxn>
                <a:cxn ang="0">
                  <a:pos x="167" y="156"/>
                </a:cxn>
                <a:cxn ang="0">
                  <a:pos x="179" y="204"/>
                </a:cxn>
                <a:cxn ang="0">
                  <a:pos x="77" y="132"/>
                </a:cxn>
                <a:cxn ang="0">
                  <a:pos x="47" y="84"/>
                </a:cxn>
                <a:cxn ang="0">
                  <a:pos x="89" y="66"/>
                </a:cxn>
                <a:cxn ang="0">
                  <a:pos x="59" y="36"/>
                </a:cxn>
                <a:cxn ang="0">
                  <a:pos x="0" y="12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12" y="0"/>
                </a:cxn>
                <a:cxn ang="0">
                  <a:pos x="47" y="6"/>
                </a:cxn>
                <a:cxn ang="0">
                  <a:pos x="77" y="6"/>
                </a:cxn>
                <a:cxn ang="0">
                  <a:pos x="83" y="6"/>
                </a:cxn>
                <a:cxn ang="0">
                  <a:pos x="89" y="6"/>
                </a:cxn>
                <a:cxn ang="0">
                  <a:pos x="101" y="12"/>
                </a:cxn>
                <a:cxn ang="0">
                  <a:pos x="125" y="12"/>
                </a:cxn>
                <a:cxn ang="0">
                  <a:pos x="143" y="18"/>
                </a:cxn>
                <a:cxn ang="0">
                  <a:pos x="149" y="18"/>
                </a:cxn>
                <a:cxn ang="0">
                  <a:pos x="149" y="18"/>
                </a:cxn>
                <a:cxn ang="0">
                  <a:pos x="203" y="24"/>
                </a:cxn>
                <a:cxn ang="0">
                  <a:pos x="233" y="36"/>
                </a:cxn>
                <a:cxn ang="0">
                  <a:pos x="233" y="36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</p:grpSp>
      <p:sp>
        <p:nvSpPr>
          <p:cNvPr id="134166" name="Rectangle 22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447800"/>
            <a:ext cx="8229600" cy="1736725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34167" name="Rectangle 2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4290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4" name="Rectangle 2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" name="Rectangle 25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8628D5-7463-4D66-84BB-7789DF3767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6" name="Rectangle 26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246011-6712-43E3-A3A1-6D14C2EDFC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600"/>
            <a:ext cx="2057400" cy="5867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0198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214840-2F6D-4C03-91FB-79EF1A4A39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AC57DD-65F3-45AD-8276-21DCBC0751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F4BCE3-56C6-4535-9B8A-321B60457A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850FFF-87B3-46A0-8094-F2E3C227FB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9B3AFC-9433-40DB-AF18-1CBCDC3BAB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AF5802-66DB-4A07-A219-45ACFF1200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E786BA-23F7-4AC4-BDA7-45F94B3434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B07E31-C011-44ED-98A5-534BEBB019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0B6CC3-753F-48EF-9EE4-4DA8B661D6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46275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33123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133124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</p:grpSp>
      <p:sp>
        <p:nvSpPr>
          <p:cNvPr id="133125" name="Freeform 5"/>
          <p:cNvSpPr>
            <a:spLocks/>
          </p:cNvSpPr>
          <p:nvPr/>
        </p:nvSpPr>
        <p:spPr bwMode="hidden">
          <a:xfrm>
            <a:off x="6248400" y="6262688"/>
            <a:ext cx="2895600" cy="609600"/>
          </a:xfrm>
          <a:custGeom>
            <a:avLst/>
            <a:gdLst/>
            <a:ahLst/>
            <a:cxnLst>
              <a:cxn ang="0">
                <a:pos x="5748" y="246"/>
              </a:cxn>
              <a:cxn ang="0">
                <a:pos x="0" y="246"/>
              </a:cxn>
              <a:cxn ang="0">
                <a:pos x="0" y="0"/>
              </a:cxn>
              <a:cxn ang="0">
                <a:pos x="5748" y="0"/>
              </a:cxn>
              <a:cxn ang="0">
                <a:pos x="5748" y="246"/>
              </a:cxn>
              <a:cxn ang="0">
                <a:pos x="5748" y="246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pPr eaLnBrk="0" hangingPunct="0">
              <a:defRPr/>
            </a:pPr>
            <a:endParaRPr lang="en-US"/>
          </a:p>
        </p:txBody>
      </p:sp>
      <p:grpSp>
        <p:nvGrpSpPr>
          <p:cNvPr id="1028" name="Group 6"/>
          <p:cNvGrpSpPr>
            <a:grpSpLocks/>
          </p:cNvGrpSpPr>
          <p:nvPr/>
        </p:nvGrpSpPr>
        <p:grpSpPr bwMode="auto">
          <a:xfrm>
            <a:off x="0" y="6019800"/>
            <a:ext cx="7848600" cy="857250"/>
            <a:chOff x="0" y="3792"/>
            <a:chExt cx="4944" cy="540"/>
          </a:xfrm>
        </p:grpSpPr>
        <p:sp>
          <p:nvSpPr>
            <p:cNvPr id="133127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grpSp>
          <p:nvGrpSpPr>
            <p:cNvPr id="1042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8" cy="540"/>
              <a:chOff x="2486" y="3792"/>
              <a:chExt cx="2458" cy="540"/>
            </a:xfrm>
          </p:grpSpPr>
          <p:sp>
            <p:nvSpPr>
              <p:cNvPr id="133129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6" cy="533"/>
              </a:xfrm>
              <a:custGeom>
                <a:avLst/>
                <a:gdLst/>
                <a:ahLst/>
                <a:cxnLst>
                  <a:cxn ang="0">
                    <a:pos x="636" y="373"/>
                  </a:cxn>
                  <a:cxn ang="0">
                    <a:pos x="495" y="370"/>
                  </a:cxn>
                  <a:cxn ang="0">
                    <a:pos x="280" y="249"/>
                  </a:cxn>
                  <a:cxn ang="0">
                    <a:pos x="127" y="66"/>
                  </a:cxn>
                  <a:cxn ang="0">
                    <a:pos x="0" y="0"/>
                  </a:cxn>
                  <a:cxn ang="0">
                    <a:pos x="22" y="26"/>
                  </a:cxn>
                  <a:cxn ang="0">
                    <a:pos x="0" y="65"/>
                  </a:cxn>
                  <a:cxn ang="0">
                    <a:pos x="30" y="119"/>
                  </a:cxn>
                  <a:cxn ang="0">
                    <a:pos x="75" y="243"/>
                  </a:cxn>
                  <a:cxn ang="0">
                    <a:pos x="45" y="422"/>
                  </a:cxn>
                  <a:cxn ang="0">
                    <a:pos x="200" y="329"/>
                  </a:cxn>
                  <a:cxn ang="0">
                    <a:pos x="612" y="533"/>
                  </a:cxn>
                  <a:cxn ang="0">
                    <a:pos x="996" y="529"/>
                  </a:cxn>
                  <a:cxn ang="0">
                    <a:pos x="828" y="473"/>
                  </a:cxn>
                  <a:cxn ang="0">
                    <a:pos x="636" y="373"/>
                  </a:cxn>
                </a:cxnLst>
                <a:rect l="0" t="0" r="r" b="b"/>
                <a:pathLst>
                  <a:path w="996" h="533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612" y="533"/>
                    </a:lnTo>
                    <a:lnTo>
                      <a:pt x="996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/>
              </a:p>
            </p:txBody>
          </p:sp>
          <p:sp>
            <p:nvSpPr>
              <p:cNvPr id="133130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54" y="18"/>
                  </a:cxn>
                  <a:cxn ang="0">
                    <a:pos x="24" y="30"/>
                  </a:cxn>
                  <a:cxn ang="0">
                    <a:pos x="18" y="66"/>
                  </a:cxn>
                  <a:cxn ang="0">
                    <a:pos x="42" y="114"/>
                  </a:cxn>
                  <a:cxn ang="0">
                    <a:pos x="48" y="162"/>
                  </a:cxn>
                  <a:cxn ang="0">
                    <a:pos x="0" y="353"/>
                  </a:cxn>
                  <a:cxn ang="0">
                    <a:pos x="54" y="233"/>
                  </a:cxn>
                  <a:cxn ang="0">
                    <a:pos x="84" y="216"/>
                  </a:cxn>
                  <a:cxn ang="0">
                    <a:pos x="126" y="126"/>
                  </a:cxn>
                  <a:cxn ang="0">
                    <a:pos x="144" y="120"/>
                  </a:cxn>
                  <a:cxn ang="0">
                    <a:pos x="144" y="90"/>
                  </a:cxn>
                  <a:cxn ang="0">
                    <a:pos x="186" y="66"/>
                  </a:cxn>
                  <a:cxn ang="0">
                    <a:pos x="162" y="60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/>
              </a:p>
            </p:txBody>
          </p:sp>
          <p:sp>
            <p:nvSpPr>
              <p:cNvPr id="133131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12" y="13"/>
                  </a:cxn>
                  <a:cxn ang="0">
                    <a:pos x="0" y="40"/>
                  </a:cxn>
                  <a:cxn ang="0">
                    <a:pos x="60" y="121"/>
                  </a:cxn>
                  <a:cxn ang="0">
                    <a:pos x="310" y="271"/>
                  </a:cxn>
                  <a:cxn ang="0">
                    <a:pos x="290" y="139"/>
                  </a:cxn>
                  <a:cxn ang="0">
                    <a:pos x="378" y="76"/>
                  </a:cxn>
                  <a:cxn ang="0">
                    <a:pos x="251" y="94"/>
                  </a:cxn>
                  <a:cxn ang="0">
                    <a:pos x="90" y="54"/>
                  </a:cxn>
                  <a:cxn ang="0">
                    <a:pos x="18" y="0"/>
                  </a:cxn>
                  <a:cxn ang="0">
                    <a:pos x="18" y="0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/>
              </a:p>
            </p:txBody>
          </p:sp>
          <p:sp>
            <p:nvSpPr>
              <p:cNvPr id="133132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6" y="6"/>
                  </a:cxn>
                  <a:cxn ang="0">
                    <a:pos x="6" y="18"/>
                  </a:cxn>
                  <a:cxn ang="0">
                    <a:pos x="0" y="24"/>
                  </a:cxn>
                  <a:cxn ang="0">
                    <a:pos x="78" y="60"/>
                  </a:cxn>
                  <a:cxn ang="0">
                    <a:pos x="96" y="42"/>
                  </a:cxn>
                  <a:cxn ang="0">
                    <a:pos x="155" y="66"/>
                  </a:cxn>
                  <a:cxn ang="0">
                    <a:pos x="126" y="24"/>
                  </a:cxn>
                  <a:cxn ang="0">
                    <a:pos x="149" y="0"/>
                  </a:cxn>
                  <a:cxn ang="0">
                    <a:pos x="114" y="0"/>
                  </a:cxn>
                  <a:cxn ang="0">
                    <a:pos x="114" y="0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/>
              </a:p>
            </p:txBody>
          </p:sp>
          <p:sp>
            <p:nvSpPr>
              <p:cNvPr id="133133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/>
                <a:ahLst/>
                <a:cxnLst>
                  <a:cxn ang="0">
                    <a:pos x="6" y="36"/>
                  </a:cxn>
                  <a:cxn ang="0">
                    <a:pos x="0" y="18"/>
                  </a:cxn>
                  <a:cxn ang="0">
                    <a:pos x="12" y="6"/>
                  </a:cxn>
                  <a:cxn ang="0">
                    <a:pos x="0" y="6"/>
                  </a:cxn>
                  <a:cxn ang="0">
                    <a:pos x="12" y="6"/>
                  </a:cxn>
                  <a:cxn ang="0">
                    <a:pos x="24" y="6"/>
                  </a:cxn>
                  <a:cxn ang="0">
                    <a:pos x="36" y="6"/>
                  </a:cxn>
                  <a:cxn ang="0">
                    <a:pos x="42" y="0"/>
                  </a:cxn>
                  <a:cxn ang="0">
                    <a:pos x="30" y="18"/>
                  </a:cxn>
                  <a:cxn ang="0">
                    <a:pos x="42" y="48"/>
                  </a:cxn>
                  <a:cxn ang="0">
                    <a:pos x="12" y="72"/>
                  </a:cxn>
                  <a:cxn ang="0">
                    <a:pos x="6" y="36"/>
                  </a:cxn>
                  <a:cxn ang="0">
                    <a:pos x="6" y="36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/>
              </a:p>
            </p:txBody>
          </p:sp>
        </p:grpSp>
        <p:sp>
          <p:nvSpPr>
            <p:cNvPr id="133134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</p:grpSp>
      <p:grpSp>
        <p:nvGrpSpPr>
          <p:cNvPr id="1029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133136" name="Freeform 16"/>
            <p:cNvSpPr>
              <a:spLocks/>
            </p:cNvSpPr>
            <p:nvPr/>
          </p:nvSpPr>
          <p:spPr bwMode="auto">
            <a:xfrm>
              <a:off x="1196" y="3793"/>
              <a:ext cx="365" cy="291"/>
            </a:xfrm>
            <a:custGeom>
              <a:avLst/>
              <a:gdLst/>
              <a:ahLst/>
              <a:cxnLst>
                <a:cxn ang="0">
                  <a:pos x="24" y="24"/>
                </a:cxn>
                <a:cxn ang="0">
                  <a:pos x="0" y="60"/>
                </a:cxn>
                <a:cxn ang="0">
                  <a:pos x="66" y="108"/>
                </a:cxn>
                <a:cxn ang="0">
                  <a:pos x="143" y="180"/>
                </a:cxn>
                <a:cxn ang="0">
                  <a:pos x="191" y="168"/>
                </a:cxn>
                <a:cxn ang="0">
                  <a:pos x="341" y="287"/>
                </a:cxn>
                <a:cxn ang="0">
                  <a:pos x="305" y="174"/>
                </a:cxn>
                <a:cxn ang="0">
                  <a:pos x="365" y="132"/>
                </a:cxn>
                <a:cxn ang="0">
                  <a:pos x="359" y="126"/>
                </a:cxn>
                <a:cxn ang="0">
                  <a:pos x="335" y="114"/>
                </a:cxn>
                <a:cxn ang="0">
                  <a:pos x="299" y="90"/>
                </a:cxn>
                <a:cxn ang="0">
                  <a:pos x="257" y="72"/>
                </a:cxn>
                <a:cxn ang="0">
                  <a:pos x="215" y="54"/>
                </a:cxn>
                <a:cxn ang="0">
                  <a:pos x="173" y="36"/>
                </a:cxn>
                <a:cxn ang="0">
                  <a:pos x="143" y="24"/>
                </a:cxn>
                <a:cxn ang="0">
                  <a:pos x="131" y="18"/>
                </a:cxn>
                <a:cxn ang="0">
                  <a:pos x="107" y="18"/>
                </a:cxn>
                <a:cxn ang="0">
                  <a:pos x="95" y="18"/>
                </a:cxn>
                <a:cxn ang="0">
                  <a:pos x="72" y="12"/>
                </a:cxn>
                <a:cxn ang="0">
                  <a:pos x="66" y="12"/>
                </a:cxn>
                <a:cxn ang="0">
                  <a:pos x="54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24" y="24"/>
                </a:cxn>
                <a:cxn ang="0">
                  <a:pos x="24" y="24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133137" name="Freeform 17"/>
            <p:cNvSpPr>
              <a:spLocks/>
            </p:cNvSpPr>
            <p:nvPr/>
          </p:nvSpPr>
          <p:spPr bwMode="auto">
            <a:xfrm>
              <a:off x="1943" y="3829"/>
              <a:ext cx="2033" cy="499"/>
            </a:xfrm>
            <a:custGeom>
              <a:avLst/>
              <a:gdLst/>
              <a:ahLst/>
              <a:cxnLst>
                <a:cxn ang="0">
                  <a:pos x="186" y="18"/>
                </a:cxn>
                <a:cxn ang="0">
                  <a:pos x="138" y="6"/>
                </a:cxn>
                <a:cxn ang="0">
                  <a:pos x="96" y="0"/>
                </a:cxn>
                <a:cxn ang="0">
                  <a:pos x="36" y="0"/>
                </a:cxn>
                <a:cxn ang="0">
                  <a:pos x="12" y="25"/>
                </a:cxn>
                <a:cxn ang="0">
                  <a:pos x="0" y="128"/>
                </a:cxn>
                <a:cxn ang="0">
                  <a:pos x="60" y="104"/>
                </a:cxn>
                <a:cxn ang="0">
                  <a:pos x="90" y="134"/>
                </a:cxn>
                <a:cxn ang="0">
                  <a:pos x="150" y="153"/>
                </a:cxn>
                <a:cxn ang="0">
                  <a:pos x="209" y="273"/>
                </a:cxn>
                <a:cxn ang="0">
                  <a:pos x="401" y="359"/>
                </a:cxn>
                <a:cxn ang="0">
                  <a:pos x="777" y="359"/>
                </a:cxn>
                <a:cxn ang="0">
                  <a:pos x="2033" y="499"/>
                </a:cxn>
                <a:cxn ang="0">
                  <a:pos x="2033" y="499"/>
                </a:cxn>
                <a:cxn ang="0">
                  <a:pos x="1991" y="493"/>
                </a:cxn>
                <a:cxn ang="0">
                  <a:pos x="676" y="243"/>
                </a:cxn>
                <a:cxn ang="0">
                  <a:pos x="514" y="159"/>
                </a:cxn>
                <a:cxn ang="0">
                  <a:pos x="425" y="110"/>
                </a:cxn>
                <a:cxn ang="0">
                  <a:pos x="365" y="92"/>
                </a:cxn>
                <a:cxn ang="0">
                  <a:pos x="281" y="61"/>
                </a:cxn>
                <a:cxn ang="0">
                  <a:pos x="186" y="18"/>
                </a:cxn>
                <a:cxn ang="0">
                  <a:pos x="186" y="18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133138" name="Freeform 18"/>
            <p:cNvSpPr>
              <a:spLocks/>
            </p:cNvSpPr>
            <p:nvPr/>
          </p:nvSpPr>
          <p:spPr bwMode="auto">
            <a:xfrm>
              <a:off x="1830" y="3823"/>
              <a:ext cx="71" cy="61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6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29" y="18"/>
                </a:cxn>
                <a:cxn ang="0">
                  <a:pos x="53" y="18"/>
                </a:cxn>
                <a:cxn ang="0">
                  <a:pos x="59" y="30"/>
                </a:cxn>
                <a:cxn ang="0">
                  <a:pos x="65" y="42"/>
                </a:cxn>
                <a:cxn ang="0">
                  <a:pos x="71" y="54"/>
                </a:cxn>
                <a:cxn ang="0">
                  <a:pos x="71" y="60"/>
                </a:cxn>
                <a:cxn ang="0">
                  <a:pos x="59" y="54"/>
                </a:cxn>
                <a:cxn ang="0">
                  <a:pos x="47" y="42"/>
                </a:cxn>
                <a:cxn ang="0">
                  <a:pos x="23" y="30"/>
                </a:cxn>
                <a:cxn ang="0">
                  <a:pos x="23" y="36"/>
                </a:cxn>
                <a:cxn ang="0">
                  <a:pos x="18" y="42"/>
                </a:cxn>
                <a:cxn ang="0">
                  <a:pos x="12" y="48"/>
                </a:cxn>
                <a:cxn ang="0">
                  <a:pos x="6" y="48"/>
                </a:cxn>
                <a:cxn ang="0">
                  <a:pos x="6" y="48"/>
                </a:cxn>
                <a:cxn ang="0">
                  <a:pos x="6" y="36"/>
                </a:cxn>
                <a:cxn ang="0">
                  <a:pos x="0" y="18"/>
                </a:cxn>
                <a:cxn ang="0">
                  <a:pos x="0" y="18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133139" name="Freeform 19"/>
            <p:cNvSpPr>
              <a:spLocks/>
            </p:cNvSpPr>
            <p:nvPr/>
          </p:nvSpPr>
          <p:spPr bwMode="auto">
            <a:xfrm>
              <a:off x="855" y="3842"/>
              <a:ext cx="161" cy="164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48" y="6"/>
                </a:cxn>
                <a:cxn ang="0">
                  <a:pos x="72" y="6"/>
                </a:cxn>
                <a:cxn ang="0">
                  <a:pos x="114" y="12"/>
                </a:cxn>
                <a:cxn ang="0">
                  <a:pos x="96" y="54"/>
                </a:cxn>
                <a:cxn ang="0">
                  <a:pos x="96" y="60"/>
                </a:cxn>
                <a:cxn ang="0">
                  <a:pos x="102" y="72"/>
                </a:cxn>
                <a:cxn ang="0">
                  <a:pos x="108" y="84"/>
                </a:cxn>
                <a:cxn ang="0">
                  <a:pos x="120" y="96"/>
                </a:cxn>
                <a:cxn ang="0">
                  <a:pos x="143" y="114"/>
                </a:cxn>
                <a:cxn ang="0">
                  <a:pos x="155" y="138"/>
                </a:cxn>
                <a:cxn ang="0">
                  <a:pos x="161" y="156"/>
                </a:cxn>
                <a:cxn ang="0">
                  <a:pos x="161" y="162"/>
                </a:cxn>
                <a:cxn ang="0">
                  <a:pos x="96" y="102"/>
                </a:cxn>
                <a:cxn ang="0">
                  <a:pos x="30" y="54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30" y="0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133140" name="Freeform 20"/>
            <p:cNvSpPr>
              <a:spLocks/>
            </p:cNvSpPr>
            <p:nvPr/>
          </p:nvSpPr>
          <p:spPr bwMode="auto">
            <a:xfrm>
              <a:off x="706" y="3854"/>
              <a:ext cx="59" cy="61"/>
            </a:xfrm>
            <a:custGeom>
              <a:avLst/>
              <a:gdLst/>
              <a:ahLst/>
              <a:cxnLst>
                <a:cxn ang="0">
                  <a:pos x="59" y="6"/>
                </a:cxn>
                <a:cxn ang="0">
                  <a:pos x="41" y="30"/>
                </a:cxn>
                <a:cxn ang="0">
                  <a:pos x="41" y="36"/>
                </a:cxn>
                <a:cxn ang="0">
                  <a:pos x="47" y="42"/>
                </a:cxn>
                <a:cxn ang="0">
                  <a:pos x="53" y="54"/>
                </a:cxn>
                <a:cxn ang="0">
                  <a:pos x="53" y="60"/>
                </a:cxn>
                <a:cxn ang="0">
                  <a:pos x="47" y="54"/>
                </a:cxn>
                <a:cxn ang="0">
                  <a:pos x="35" y="48"/>
                </a:cxn>
                <a:cxn ang="0">
                  <a:pos x="23" y="36"/>
                </a:cxn>
                <a:cxn ang="0">
                  <a:pos x="17" y="30"/>
                </a:cxn>
                <a:cxn ang="0">
                  <a:pos x="0" y="0"/>
                </a:cxn>
                <a:cxn ang="0">
                  <a:pos x="59" y="6"/>
                </a:cxn>
                <a:cxn ang="0">
                  <a:pos x="59" y="6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133141" name="Freeform 21"/>
            <p:cNvSpPr>
              <a:spLocks/>
            </p:cNvSpPr>
            <p:nvPr/>
          </p:nvSpPr>
          <p:spPr bwMode="auto">
            <a:xfrm>
              <a:off x="395" y="3811"/>
              <a:ext cx="245" cy="207"/>
            </a:xfrm>
            <a:custGeom>
              <a:avLst/>
              <a:gdLst/>
              <a:ahLst/>
              <a:cxnLst>
                <a:cxn ang="0">
                  <a:pos x="233" y="36"/>
                </a:cxn>
                <a:cxn ang="0">
                  <a:pos x="245" y="42"/>
                </a:cxn>
                <a:cxn ang="0">
                  <a:pos x="209" y="84"/>
                </a:cxn>
                <a:cxn ang="0">
                  <a:pos x="143" y="132"/>
                </a:cxn>
                <a:cxn ang="0">
                  <a:pos x="167" y="156"/>
                </a:cxn>
                <a:cxn ang="0">
                  <a:pos x="179" y="204"/>
                </a:cxn>
                <a:cxn ang="0">
                  <a:pos x="77" y="132"/>
                </a:cxn>
                <a:cxn ang="0">
                  <a:pos x="47" y="84"/>
                </a:cxn>
                <a:cxn ang="0">
                  <a:pos x="89" y="66"/>
                </a:cxn>
                <a:cxn ang="0">
                  <a:pos x="59" y="36"/>
                </a:cxn>
                <a:cxn ang="0">
                  <a:pos x="0" y="12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12" y="0"/>
                </a:cxn>
                <a:cxn ang="0">
                  <a:pos x="47" y="6"/>
                </a:cxn>
                <a:cxn ang="0">
                  <a:pos x="77" y="6"/>
                </a:cxn>
                <a:cxn ang="0">
                  <a:pos x="83" y="6"/>
                </a:cxn>
                <a:cxn ang="0">
                  <a:pos x="89" y="6"/>
                </a:cxn>
                <a:cxn ang="0">
                  <a:pos x="101" y="12"/>
                </a:cxn>
                <a:cxn ang="0">
                  <a:pos x="125" y="12"/>
                </a:cxn>
                <a:cxn ang="0">
                  <a:pos x="143" y="18"/>
                </a:cxn>
                <a:cxn ang="0">
                  <a:pos x="149" y="18"/>
                </a:cxn>
                <a:cxn ang="0">
                  <a:pos x="149" y="18"/>
                </a:cxn>
                <a:cxn ang="0">
                  <a:pos x="203" y="24"/>
                </a:cxn>
                <a:cxn ang="0">
                  <a:pos x="233" y="36"/>
                </a:cxn>
                <a:cxn ang="0">
                  <a:pos x="233" y="36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</p:grpSp>
      <p:sp>
        <p:nvSpPr>
          <p:cNvPr id="133142" name="Rectangle 2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6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1" name="Rectangle 2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3144" name="Rectangle 2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45" name="Rectangle 2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46" name="Rectangle 2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028E6097-C819-4DA1-90CE-5A1B7BFA1B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09" r:id="rId1"/>
    <p:sldLayoutId id="2147483708" r:id="rId2"/>
    <p:sldLayoutId id="2147483707" r:id="rId3"/>
    <p:sldLayoutId id="2147483706" r:id="rId4"/>
    <p:sldLayoutId id="2147483705" r:id="rId5"/>
    <p:sldLayoutId id="2147483704" r:id="rId6"/>
    <p:sldLayoutId id="2147483703" r:id="rId7"/>
    <p:sldLayoutId id="2147483702" r:id="rId8"/>
    <p:sldLayoutId id="2147483701" r:id="rId9"/>
    <p:sldLayoutId id="2147483700" r:id="rId10"/>
    <p:sldLayoutId id="214748369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ifss.org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8077200" cy="1981200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b="1" u="sng" dirty="0"/>
              <a:t>BLUE BOOK 101</a:t>
            </a:r>
            <a:br>
              <a:rPr lang="en-US" sz="3200" b="1" u="sng" dirty="0"/>
            </a:br>
            <a:r>
              <a:rPr lang="en-US" sz="3200" b="1" u="sng" dirty="0"/>
              <a:t> </a:t>
            </a:r>
            <a:br>
              <a:rPr lang="en-US" sz="3200" b="1" u="sng" dirty="0"/>
            </a:br>
            <a:r>
              <a:rPr lang="en-US" sz="3200" b="1" u="sng" dirty="0"/>
              <a:t>OCTOBER 17, 2016</a:t>
            </a:r>
            <a:endParaRPr lang="en-US" b="1" u="sng" dirty="0"/>
          </a:p>
        </p:txBody>
      </p:sp>
      <p:sp>
        <p:nvSpPr>
          <p:cNvPr id="149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305800" cy="4800600"/>
          </a:xfrm>
        </p:spPr>
        <p:txBody>
          <a:bodyPr/>
          <a:lstStyle/>
          <a:p>
            <a:pPr marL="0" indent="0" algn="ctr" eaLnBrk="1" hangingPunct="1">
              <a:buNone/>
            </a:pPr>
            <a:endParaRPr lang="en-US" dirty="0"/>
          </a:p>
          <a:p>
            <a:pPr marL="0" indent="0" algn="ctr" eaLnBrk="1" hangingPunct="1">
              <a:buNone/>
            </a:pPr>
            <a:endParaRPr lang="en-US" dirty="0"/>
          </a:p>
          <a:p>
            <a:pPr marL="0" indent="0" algn="ctr" eaLnBrk="1" hangingPunct="1">
              <a:buNone/>
            </a:pPr>
            <a:r>
              <a:rPr lang="en-US" dirty="0"/>
              <a:t>Rob Wigod</a:t>
            </a:r>
          </a:p>
          <a:p>
            <a:pPr marL="0" indent="0" algn="ctr" eaLnBrk="1" hangingPunct="1">
              <a:buNone/>
            </a:pPr>
            <a:r>
              <a:rPr lang="en-US" dirty="0"/>
              <a:t>Commissioner of Athletics</a:t>
            </a:r>
          </a:p>
          <a:p>
            <a:pPr marL="0" indent="0" algn="ctr" eaLnBrk="1" hangingPunct="1">
              <a:buNone/>
            </a:pPr>
            <a:r>
              <a:rPr lang="en-US" dirty="0"/>
              <a:t>CIF Southern Section</a:t>
            </a:r>
          </a:p>
          <a:p>
            <a:pPr marL="0" indent="0" algn="ctr" eaLnBrk="1" hangingPunct="1">
              <a:buNone/>
            </a:pPr>
            <a:r>
              <a:rPr lang="en-US" dirty="0"/>
              <a:t>robw@cifss.org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9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9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9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9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9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9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9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9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“Layers of Eligibility”</a:t>
            </a:r>
            <a:br>
              <a:rPr lang="en-US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292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200 Series in the Blue Book…</a:t>
            </a:r>
          </a:p>
          <a:p>
            <a:pPr>
              <a:buFontTx/>
              <a:buChar char="-"/>
            </a:pPr>
            <a:r>
              <a:rPr lang="en-US" dirty="0"/>
              <a:t>201 – Standards of Eligibility</a:t>
            </a:r>
          </a:p>
          <a:p>
            <a:pPr>
              <a:buFontTx/>
              <a:buChar char="-"/>
            </a:pPr>
            <a:r>
              <a:rPr lang="en-US" dirty="0"/>
              <a:t>202 – Accurate Information</a:t>
            </a:r>
          </a:p>
          <a:p>
            <a:pPr>
              <a:buFontTx/>
              <a:buChar char="-"/>
            </a:pPr>
            <a:r>
              <a:rPr lang="en-US" dirty="0"/>
              <a:t>203 – Age Requirement</a:t>
            </a:r>
          </a:p>
          <a:p>
            <a:pPr>
              <a:buFontTx/>
              <a:buChar char="-"/>
            </a:pPr>
            <a:r>
              <a:rPr lang="en-US" dirty="0"/>
              <a:t>204 – Eight Consecutive Semesters</a:t>
            </a:r>
          </a:p>
          <a:p>
            <a:pPr>
              <a:buFontTx/>
              <a:buChar char="-"/>
            </a:pPr>
            <a:r>
              <a:rPr lang="en-US" dirty="0"/>
              <a:t>205 – Scholastic Eligibility</a:t>
            </a:r>
          </a:p>
          <a:p>
            <a:pPr>
              <a:buFontTx/>
              <a:buChar char="-"/>
            </a:pPr>
            <a:r>
              <a:rPr lang="en-US" dirty="0"/>
              <a:t>206 – Residential Eligibility</a:t>
            </a:r>
          </a:p>
          <a:p>
            <a:pPr>
              <a:buFontTx/>
              <a:buChar char="-"/>
            </a:pPr>
            <a:r>
              <a:rPr lang="en-US" dirty="0"/>
              <a:t>207 – Transfer Eligibility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35880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“Layers of Eligibility”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-  208 – Foreign Exchange</a:t>
            </a:r>
          </a:p>
          <a:p>
            <a:pPr>
              <a:buFontTx/>
              <a:buChar char="-"/>
            </a:pPr>
            <a:r>
              <a:rPr lang="en-US" dirty="0"/>
              <a:t>209 – Discipline</a:t>
            </a:r>
          </a:p>
          <a:p>
            <a:pPr marL="0" indent="0">
              <a:buNone/>
            </a:pPr>
            <a:r>
              <a:rPr lang="en-US" dirty="0"/>
              <a:t> General Rules…</a:t>
            </a:r>
          </a:p>
          <a:p>
            <a:pPr>
              <a:buFontTx/>
              <a:buChar char="-"/>
            </a:pPr>
            <a:r>
              <a:rPr lang="en-US" dirty="0"/>
              <a:t>301 – Home School</a:t>
            </a:r>
          </a:p>
          <a:p>
            <a:pPr>
              <a:buFontTx/>
              <a:buChar char="-"/>
            </a:pPr>
            <a:r>
              <a:rPr lang="en-US" dirty="0"/>
              <a:t>302 – Independent Study</a:t>
            </a:r>
          </a:p>
          <a:p>
            <a:pPr>
              <a:buFontTx/>
              <a:buChar char="-"/>
            </a:pPr>
            <a:r>
              <a:rPr lang="en-US" dirty="0"/>
              <a:t>510 – Undue Influence</a:t>
            </a:r>
          </a:p>
          <a:p>
            <a:pPr>
              <a:buFontTx/>
              <a:buChar char="-"/>
            </a:pPr>
            <a:r>
              <a:rPr lang="en-US" dirty="0"/>
              <a:t>600 – Outside Competition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1449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FINAL THOUGHT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4000" dirty="0"/>
              <a:t>EDUCATION-BASED ATHLETICS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4000" dirty="0"/>
              <a:t>NOW, MORE THAN EVER</a:t>
            </a:r>
          </a:p>
        </p:txBody>
      </p:sp>
    </p:spTree>
    <p:extLst>
      <p:ext uri="{BB962C8B-B14F-4D97-AF65-F5344CB8AC3E}">
        <p14:creationId xmlns:p14="http://schemas.microsoft.com/office/powerpoint/2010/main" val="29907233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QUESTIONS???</a:t>
            </a:r>
          </a:p>
        </p:txBody>
      </p:sp>
    </p:spTree>
    <p:extLst>
      <p:ext uri="{BB962C8B-B14F-4D97-AF65-F5344CB8AC3E}">
        <p14:creationId xmlns:p14="http://schemas.microsoft.com/office/powerpoint/2010/main" val="17476802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INITIAL THOUGHT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“In school, you are taught something and</a:t>
            </a:r>
          </a:p>
          <a:p>
            <a:pPr marL="0" indent="0">
              <a:buNone/>
            </a:pPr>
            <a:r>
              <a:rPr lang="en-US" dirty="0"/>
              <a:t> then given a test.”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“In life, you are given a test and then learn</a:t>
            </a:r>
          </a:p>
          <a:p>
            <a:pPr marL="0" indent="0">
              <a:buNone/>
            </a:pPr>
            <a:r>
              <a:rPr lang="en-US" dirty="0"/>
              <a:t> something from it.”</a:t>
            </a:r>
          </a:p>
          <a:p>
            <a:pPr marL="0" indent="0">
              <a:buNone/>
            </a:pPr>
            <a:r>
              <a:rPr lang="en-US" dirty="0"/>
              <a:t>                                           Dr. Murray Banks</a:t>
            </a:r>
          </a:p>
          <a:p>
            <a:pPr marL="0" indent="0">
              <a:buNone/>
            </a:pPr>
            <a:r>
              <a:rPr lang="en-US" dirty="0"/>
              <a:t>                                           July 3, 2016 </a:t>
            </a:r>
          </a:p>
        </p:txBody>
      </p:sp>
    </p:spTree>
    <p:extLst>
      <p:ext uri="{BB962C8B-B14F-4D97-AF65-F5344CB8AC3E}">
        <p14:creationId xmlns:p14="http://schemas.microsoft.com/office/powerpoint/2010/main" val="40858687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u="sng" dirty="0"/>
              <a:t>Who is the CIF?</a:t>
            </a:r>
          </a:p>
        </p:txBody>
      </p:sp>
      <p:sp>
        <p:nvSpPr>
          <p:cNvPr id="149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382000" cy="472440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dirty="0"/>
              <a:t>“An organization of high school principals entrusted with the administration of athletics programs on their campuses. A voluntary, self-governing body who accept the responsibility that accompanies such a privilege.”</a:t>
            </a:r>
          </a:p>
          <a:p>
            <a:pPr marL="0" indent="0" eaLnBrk="1" hangingPunct="1">
              <a:buNone/>
            </a:pPr>
            <a:endParaRPr lang="en-US" dirty="0"/>
          </a:p>
          <a:p>
            <a:pPr marL="0" indent="0" eaLnBrk="1" hangingPunct="1">
              <a:buNone/>
            </a:pPr>
            <a:r>
              <a:rPr lang="en-US" sz="2800" dirty="0"/>
              <a:t>Kenneth </a:t>
            </a:r>
            <a:r>
              <a:rPr lang="en-US" sz="2800" dirty="0" err="1"/>
              <a:t>Fagans</a:t>
            </a:r>
            <a:r>
              <a:rPr lang="en-US" sz="2800" dirty="0"/>
              <a:t> – Commissioner  (1954-1975)</a:t>
            </a:r>
          </a:p>
          <a:p>
            <a:pPr marL="0" indent="0" algn="ctr" eaLnBrk="1" hangingPunct="1">
              <a:buNone/>
            </a:pPr>
            <a:endParaRPr lang="en-US" sz="4000" dirty="0"/>
          </a:p>
          <a:p>
            <a:pPr marL="0" indent="0" algn="ctr" eaLnBrk="1" hangingPunct="1">
              <a:buNone/>
            </a:pPr>
            <a:endParaRPr lang="en-US" sz="4000" dirty="0"/>
          </a:p>
          <a:p>
            <a:pPr marL="0" indent="0" algn="ctr" eaLnBrk="1" hangingPunct="1">
              <a:buNone/>
            </a:pPr>
            <a:endParaRPr lang="en-US" sz="4000" dirty="0"/>
          </a:p>
          <a:p>
            <a:pPr marL="0" indent="0" algn="ctr" eaLnBrk="1" hangingPunct="1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73056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u="sng" dirty="0"/>
              <a:t>Southern Section Blue Book</a:t>
            </a:r>
            <a:br>
              <a:rPr lang="en-US" u="sng" dirty="0"/>
            </a:br>
            <a:r>
              <a:rPr lang="en-US" u="sng" dirty="0"/>
              <a:t>Where Do I Find It?</a:t>
            </a:r>
          </a:p>
        </p:txBody>
      </p:sp>
      <p:sp>
        <p:nvSpPr>
          <p:cNvPr id="149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52600"/>
            <a:ext cx="8229600" cy="4495800"/>
          </a:xfrm>
        </p:spPr>
        <p:txBody>
          <a:bodyPr/>
          <a:lstStyle/>
          <a:p>
            <a:pPr eaLnBrk="1" hangingPunct="1">
              <a:buFontTx/>
              <a:buChar char="-"/>
            </a:pPr>
            <a:r>
              <a:rPr lang="en-US" dirty="0"/>
              <a:t>Our Website – </a:t>
            </a:r>
            <a:r>
              <a:rPr lang="en-US" dirty="0">
                <a:hlinkClick r:id="rId2"/>
              </a:rPr>
              <a:t>www.cifss.org</a:t>
            </a:r>
            <a:endParaRPr lang="en-US" dirty="0"/>
          </a:p>
          <a:p>
            <a:pPr marL="0" indent="0" eaLnBrk="1" hangingPunct="1">
              <a:buNone/>
            </a:pPr>
            <a:endParaRPr lang="en-US" dirty="0"/>
          </a:p>
          <a:p>
            <a:pPr eaLnBrk="1" hangingPunct="1">
              <a:buFontTx/>
              <a:buChar char="-"/>
            </a:pPr>
            <a:r>
              <a:rPr lang="en-US" dirty="0"/>
              <a:t>Home Page – Governance Menu</a:t>
            </a:r>
          </a:p>
          <a:p>
            <a:pPr marL="0" indent="0" eaLnBrk="1" hangingPunct="1">
              <a:buNone/>
            </a:pPr>
            <a:endParaRPr lang="en-US" dirty="0"/>
          </a:p>
          <a:p>
            <a:pPr eaLnBrk="1" hangingPunct="1">
              <a:buFontTx/>
              <a:buChar char="-"/>
            </a:pPr>
            <a:r>
              <a:rPr lang="en-US" dirty="0"/>
              <a:t>Scroll Down to Blue Book</a:t>
            </a:r>
          </a:p>
          <a:p>
            <a:pPr marL="0" indent="0" eaLnBrk="1" hangingPunct="1">
              <a:buNone/>
            </a:pPr>
            <a:endParaRPr lang="en-US" dirty="0"/>
          </a:p>
          <a:p>
            <a:pPr marL="0" indent="0" eaLnBrk="1" hangingPunct="1">
              <a:buNone/>
            </a:pPr>
            <a:r>
              <a:rPr lang="en-US" dirty="0"/>
              <a:t>- Download It At Any Time</a:t>
            </a:r>
          </a:p>
          <a:p>
            <a:pPr algn="ctr" eaLnBrk="1" hangingPunct="1">
              <a:buFontTx/>
              <a:buChar char="-"/>
            </a:pPr>
            <a:endParaRPr lang="en-US" dirty="0"/>
          </a:p>
          <a:p>
            <a:pPr marL="0" indent="0" algn="ctr" eaLnBrk="1" hangingPunct="1">
              <a:buNone/>
            </a:pPr>
            <a:endParaRPr lang="en-US" sz="4000" dirty="0"/>
          </a:p>
          <a:p>
            <a:pPr marL="0" indent="0" algn="ctr" eaLnBrk="1" hangingPunct="1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14665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br>
              <a:rPr lang="en-US" u="sng" dirty="0"/>
            </a:br>
            <a:r>
              <a:rPr lang="en-US" u="sng" dirty="0"/>
              <a:t>Guidelines For Communication</a:t>
            </a:r>
            <a:br>
              <a:rPr lang="en-US" u="sng" dirty="0"/>
            </a:br>
            <a:endParaRPr lang="en-US" u="sng" dirty="0"/>
          </a:p>
        </p:txBody>
      </p:sp>
      <p:sp>
        <p:nvSpPr>
          <p:cNvPr id="149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52600"/>
            <a:ext cx="8229600" cy="4495800"/>
          </a:xfrm>
        </p:spPr>
        <p:txBody>
          <a:bodyPr/>
          <a:lstStyle/>
          <a:p>
            <a:pPr eaLnBrk="1" hangingPunct="1">
              <a:buFontTx/>
              <a:buChar char="-"/>
            </a:pPr>
            <a:r>
              <a:rPr lang="en-US" dirty="0"/>
              <a:t>Pages 284-285</a:t>
            </a:r>
          </a:p>
          <a:p>
            <a:pPr marL="0" indent="0" eaLnBrk="1" hangingPunct="1">
              <a:buNone/>
            </a:pPr>
            <a:endParaRPr lang="en-US" dirty="0"/>
          </a:p>
          <a:p>
            <a:pPr eaLnBrk="1" hangingPunct="1">
              <a:buFontTx/>
              <a:buChar char="-"/>
            </a:pPr>
            <a:r>
              <a:rPr lang="en-US" dirty="0"/>
              <a:t>Names, Positions, Areas of Responsibility and Email Addresses of our Staff</a:t>
            </a:r>
          </a:p>
          <a:p>
            <a:pPr marL="0" indent="0" eaLnBrk="1" hangingPunct="1">
              <a:buNone/>
            </a:pPr>
            <a:endParaRPr lang="en-US" dirty="0"/>
          </a:p>
          <a:p>
            <a:pPr marL="0" indent="0" eaLnBrk="1" hangingPunct="1">
              <a:buNone/>
            </a:pPr>
            <a:r>
              <a:rPr lang="en-US" dirty="0"/>
              <a:t>- A real person at our end of the phone! </a:t>
            </a:r>
          </a:p>
          <a:p>
            <a:pPr marL="0" indent="0" algn="ctr" eaLnBrk="1" hangingPunct="1">
              <a:buNone/>
            </a:pPr>
            <a:endParaRPr lang="en-US" dirty="0"/>
          </a:p>
          <a:p>
            <a:pPr marL="0" indent="0" eaLnBrk="1" hangingPunct="1">
              <a:buNone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3832122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br>
              <a:rPr lang="en-US" u="sng" dirty="0"/>
            </a:br>
            <a:r>
              <a:rPr lang="en-US" u="sng" dirty="0"/>
              <a:t>Duties of Principals</a:t>
            </a:r>
            <a:br>
              <a:rPr lang="en-US" u="sng" dirty="0"/>
            </a:br>
            <a:endParaRPr lang="en-US" u="sng" dirty="0"/>
          </a:p>
        </p:txBody>
      </p:sp>
      <p:sp>
        <p:nvSpPr>
          <p:cNvPr id="149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229600" cy="480060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dirty="0"/>
              <a:t>Specifically addressed in CIF Southern Section Bylaws 120-125  (Pages 61-62)</a:t>
            </a:r>
            <a:r>
              <a:rPr lang="en-US" sz="4000" dirty="0"/>
              <a:t> </a:t>
            </a:r>
            <a:endParaRPr lang="en-US" dirty="0"/>
          </a:p>
          <a:p>
            <a:pPr eaLnBrk="1" hangingPunct="1">
              <a:buFontTx/>
              <a:buChar char="-"/>
            </a:pPr>
            <a:r>
              <a:rPr lang="en-US" dirty="0"/>
              <a:t>Eligibility – Academic, Residential,</a:t>
            </a:r>
          </a:p>
          <a:p>
            <a:pPr marL="0" indent="0" eaLnBrk="1" hangingPunct="1">
              <a:buNone/>
            </a:pPr>
            <a:r>
              <a:rPr lang="en-US" dirty="0"/>
              <a:t>   Transfer, Amateur Standing</a:t>
            </a:r>
          </a:p>
          <a:p>
            <a:pPr eaLnBrk="1" hangingPunct="1">
              <a:buFontTx/>
              <a:buChar char="-"/>
            </a:pPr>
            <a:r>
              <a:rPr lang="en-US" dirty="0"/>
              <a:t>Financial Matters</a:t>
            </a:r>
          </a:p>
          <a:p>
            <a:pPr eaLnBrk="1" hangingPunct="1">
              <a:buFontTx/>
              <a:buChar char="-"/>
            </a:pPr>
            <a:r>
              <a:rPr lang="en-US" dirty="0"/>
              <a:t>Supervision of Athletic Contests</a:t>
            </a:r>
          </a:p>
          <a:p>
            <a:pPr eaLnBrk="1" hangingPunct="1">
              <a:buFontTx/>
              <a:buChar char="-"/>
            </a:pPr>
            <a:r>
              <a:rPr lang="en-US" dirty="0"/>
              <a:t>Accountability – Students and Coaches</a:t>
            </a:r>
          </a:p>
          <a:p>
            <a:pPr eaLnBrk="1" hangingPunct="1">
              <a:buFontTx/>
              <a:buChar char="-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9233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9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9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9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9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9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9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9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9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9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9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9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9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br>
              <a:rPr lang="en-US" u="sng" dirty="0"/>
            </a:br>
            <a:r>
              <a:rPr lang="en-US" u="sng" dirty="0"/>
              <a:t>You Cannot Do It All!</a:t>
            </a:r>
            <a:br>
              <a:rPr lang="en-US" u="sng" dirty="0"/>
            </a:br>
            <a:r>
              <a:rPr lang="en-US" u="sng" dirty="0"/>
              <a:t>A Process on Your Campus…</a:t>
            </a:r>
            <a:br>
              <a:rPr lang="en-US" u="sng" dirty="0"/>
            </a:br>
            <a:endParaRPr lang="en-US" u="sng" dirty="0"/>
          </a:p>
        </p:txBody>
      </p:sp>
      <p:sp>
        <p:nvSpPr>
          <p:cNvPr id="149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305800" cy="4876800"/>
          </a:xfrm>
        </p:spPr>
        <p:txBody>
          <a:bodyPr/>
          <a:lstStyle/>
          <a:p>
            <a:pPr marL="0" indent="0" eaLnBrk="1" hangingPunct="1">
              <a:buNone/>
            </a:pPr>
            <a:endParaRPr lang="en-US" dirty="0"/>
          </a:p>
          <a:p>
            <a:pPr eaLnBrk="1" hangingPunct="1">
              <a:buFontTx/>
              <a:buChar char="-"/>
            </a:pPr>
            <a:r>
              <a:rPr lang="en-US" dirty="0"/>
              <a:t>Principal</a:t>
            </a:r>
          </a:p>
          <a:p>
            <a:pPr eaLnBrk="1" hangingPunct="1">
              <a:buFontTx/>
              <a:buChar char="-"/>
            </a:pPr>
            <a:r>
              <a:rPr lang="en-US" dirty="0"/>
              <a:t>Assistant Principal/ Athletics</a:t>
            </a:r>
          </a:p>
          <a:p>
            <a:pPr eaLnBrk="1" hangingPunct="1">
              <a:buFontTx/>
              <a:buChar char="-"/>
            </a:pPr>
            <a:r>
              <a:rPr lang="en-US" dirty="0"/>
              <a:t>Athletic Director</a:t>
            </a:r>
          </a:p>
          <a:p>
            <a:pPr eaLnBrk="1" hangingPunct="1">
              <a:buFontTx/>
              <a:buChar char="-"/>
            </a:pPr>
            <a:r>
              <a:rPr lang="en-US" dirty="0"/>
              <a:t>Athletic Secretary</a:t>
            </a:r>
          </a:p>
          <a:p>
            <a:pPr eaLnBrk="1" hangingPunct="1">
              <a:buFontTx/>
              <a:buChar char="-"/>
            </a:pPr>
            <a:r>
              <a:rPr lang="en-US" dirty="0"/>
              <a:t>Coaches</a:t>
            </a:r>
          </a:p>
          <a:p>
            <a:pPr marL="0" indent="0" eaLnBrk="1" hangingPunct="1">
              <a:buNone/>
            </a:pPr>
            <a:endParaRPr lang="en-US" dirty="0"/>
          </a:p>
          <a:p>
            <a:pPr marL="0" indent="0" algn="ctr" eaLnBrk="1" hangingPunct="1">
              <a:buNone/>
            </a:pPr>
            <a:endParaRPr lang="en-US" dirty="0"/>
          </a:p>
          <a:p>
            <a:pPr marL="0" indent="0" eaLnBrk="1" hangingPunct="1">
              <a:buNone/>
            </a:pPr>
            <a:endParaRPr lang="en-US" sz="4000" dirty="0"/>
          </a:p>
          <a:p>
            <a:pPr marL="0" indent="0" eaLnBrk="1" hangingPunct="1">
              <a:buNone/>
            </a:pPr>
            <a:endParaRPr lang="en-US" sz="4000" dirty="0"/>
          </a:p>
          <a:p>
            <a:pPr marL="0" indent="0" algn="ctr" eaLnBrk="1" hangingPunct="1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55260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u="sng" dirty="0"/>
              <a:t>You Cannot Do It All!</a:t>
            </a:r>
            <a:br>
              <a:rPr lang="en-US" u="sng" dirty="0"/>
            </a:br>
            <a:r>
              <a:rPr lang="en-US" u="sng" dirty="0"/>
              <a:t>A Process on Your Campus…</a:t>
            </a:r>
          </a:p>
        </p:txBody>
      </p:sp>
      <p:sp>
        <p:nvSpPr>
          <p:cNvPr id="149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52600"/>
            <a:ext cx="8229600" cy="4495800"/>
          </a:xfrm>
        </p:spPr>
        <p:txBody>
          <a:bodyPr/>
          <a:lstStyle/>
          <a:p>
            <a:pPr eaLnBrk="1" hangingPunct="1">
              <a:buFontTx/>
              <a:buChar char="-"/>
            </a:pPr>
            <a:r>
              <a:rPr lang="en-US" dirty="0"/>
              <a:t>Clearly defined roles for each member of your team.</a:t>
            </a:r>
          </a:p>
          <a:p>
            <a:pPr eaLnBrk="1" hangingPunct="1">
              <a:buFontTx/>
              <a:buChar char="-"/>
            </a:pPr>
            <a:r>
              <a:rPr lang="en-US" dirty="0"/>
              <a:t>Establish job responsibilities and have them available, know where they are.</a:t>
            </a:r>
          </a:p>
          <a:p>
            <a:pPr eaLnBrk="1" hangingPunct="1">
              <a:buFontTx/>
              <a:buChar char="-"/>
            </a:pPr>
            <a:r>
              <a:rPr lang="en-US" dirty="0"/>
              <a:t>Set limits, especially for coaches.</a:t>
            </a:r>
          </a:p>
          <a:p>
            <a:pPr marL="0" indent="0" eaLnBrk="1" hangingPunct="1">
              <a:buNone/>
            </a:pPr>
            <a:r>
              <a:rPr lang="en-US" dirty="0"/>
              <a:t>The process cannot be the people, the</a:t>
            </a:r>
          </a:p>
          <a:p>
            <a:pPr marL="0" indent="0" eaLnBrk="1" hangingPunct="1">
              <a:buNone/>
            </a:pPr>
            <a:r>
              <a:rPr lang="en-US" dirty="0"/>
              <a:t>process has to be the process.</a:t>
            </a:r>
          </a:p>
          <a:p>
            <a:pPr eaLnBrk="1" hangingPunct="1">
              <a:buFontTx/>
              <a:buChar char="-"/>
            </a:pPr>
            <a:endParaRPr lang="en-US" dirty="0"/>
          </a:p>
          <a:p>
            <a:pPr marL="0" indent="0" eaLnBrk="1" hangingPunct="1">
              <a:buNone/>
            </a:pPr>
            <a:endParaRPr lang="en-US" dirty="0"/>
          </a:p>
          <a:p>
            <a:pPr marL="0" indent="0" algn="ctr" eaLnBrk="1" hangingPunct="1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25186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“Layers Of Eligibility”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There are several aspects related to the athletic eligibility of every student-athlete.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Understand that one question may lead to others, or one question may not address every one of the issues regarding the eligibility of a student-athlete. </a:t>
            </a:r>
          </a:p>
        </p:txBody>
      </p:sp>
    </p:spTree>
    <p:extLst>
      <p:ext uri="{BB962C8B-B14F-4D97-AF65-F5344CB8AC3E}">
        <p14:creationId xmlns:p14="http://schemas.microsoft.com/office/powerpoint/2010/main" val="2064615494"/>
      </p:ext>
    </p:extLst>
  </p:cSld>
  <p:clrMapOvr>
    <a:masterClrMapping/>
  </p:clrMapOvr>
</p:sld>
</file>

<file path=ppt/theme/theme1.xml><?xml version="1.0" encoding="utf-8"?>
<a:theme xmlns:a="http://schemas.openxmlformats.org/drawingml/2006/main" name="Mountain Top">
  <a:themeElements>
    <a:clrScheme name="Mountain Top 5">
      <a:dk1>
        <a:srgbClr val="463416"/>
      </a:dk1>
      <a:lt1>
        <a:srgbClr val="FFFFFF"/>
      </a:lt1>
      <a:dk2>
        <a:srgbClr val="003399"/>
      </a:dk2>
      <a:lt2>
        <a:srgbClr val="E3E3FF"/>
      </a:lt2>
      <a:accent1>
        <a:srgbClr val="3399FF"/>
      </a:accent1>
      <a:accent2>
        <a:srgbClr val="33CCCC"/>
      </a:accent2>
      <a:accent3>
        <a:srgbClr val="AAADCA"/>
      </a:accent3>
      <a:accent4>
        <a:srgbClr val="DADADA"/>
      </a:accent4>
      <a:accent5>
        <a:srgbClr val="ADCAFF"/>
      </a:accent5>
      <a:accent6>
        <a:srgbClr val="2DB9B9"/>
      </a:accent6>
      <a:hlink>
        <a:srgbClr val="00FFCC"/>
      </a:hlink>
      <a:folHlink>
        <a:srgbClr val="808000"/>
      </a:folHlink>
    </a:clrScheme>
    <a:fontScheme name="Mountain Top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ountain Top 1">
        <a:dk1>
          <a:srgbClr val="4C3A1C"/>
        </a:dk1>
        <a:lt1>
          <a:srgbClr val="FFFFFF"/>
        </a:lt1>
        <a:dk2>
          <a:srgbClr val="993300"/>
        </a:dk2>
        <a:lt2>
          <a:srgbClr val="CCAA00"/>
        </a:lt2>
        <a:accent1>
          <a:srgbClr val="FF3300"/>
        </a:accent1>
        <a:accent2>
          <a:srgbClr val="9E6600"/>
        </a:accent2>
        <a:accent3>
          <a:srgbClr val="CAADAA"/>
        </a:accent3>
        <a:accent4>
          <a:srgbClr val="DADADA"/>
        </a:accent4>
        <a:accent5>
          <a:srgbClr val="FFADAA"/>
        </a:accent5>
        <a:accent6>
          <a:srgbClr val="8F5C00"/>
        </a:accent6>
        <a:hlink>
          <a:srgbClr val="FFCC00"/>
        </a:hlink>
        <a:folHlink>
          <a:srgbClr val="F7DC9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2">
        <a:dk1>
          <a:srgbClr val="3D0058"/>
        </a:dk1>
        <a:lt1>
          <a:srgbClr val="FFFFFF"/>
        </a:lt1>
        <a:dk2>
          <a:srgbClr val="9188B0"/>
        </a:dk2>
        <a:lt2>
          <a:srgbClr val="DDE0DC"/>
        </a:lt2>
        <a:accent1>
          <a:srgbClr val="FFCC00"/>
        </a:accent1>
        <a:accent2>
          <a:srgbClr val="4C3D78"/>
        </a:accent2>
        <a:accent3>
          <a:srgbClr val="C7C3D4"/>
        </a:accent3>
        <a:accent4>
          <a:srgbClr val="DADADA"/>
        </a:accent4>
        <a:accent5>
          <a:srgbClr val="FFE2AA"/>
        </a:accent5>
        <a:accent6>
          <a:srgbClr val="44366C"/>
        </a:accent6>
        <a:hlink>
          <a:srgbClr val="743D78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3">
        <a:dk1>
          <a:srgbClr val="10104C"/>
        </a:dk1>
        <a:lt1>
          <a:srgbClr val="FFFFFF"/>
        </a:lt1>
        <a:dk2>
          <a:srgbClr val="003366"/>
        </a:dk2>
        <a:lt2>
          <a:srgbClr val="C6CCD4"/>
        </a:lt2>
        <a:accent1>
          <a:srgbClr val="33CCFF"/>
        </a:accent1>
        <a:accent2>
          <a:srgbClr val="5B5B8D"/>
        </a:accent2>
        <a:accent3>
          <a:srgbClr val="AAADB8"/>
        </a:accent3>
        <a:accent4>
          <a:srgbClr val="DADADA"/>
        </a:accent4>
        <a:accent5>
          <a:srgbClr val="ADE2FF"/>
        </a:accent5>
        <a:accent6>
          <a:srgbClr val="52527F"/>
        </a:accent6>
        <a:hlink>
          <a:srgbClr val="4529AB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4">
        <a:dk1>
          <a:srgbClr val="B0C8CA"/>
        </a:dk1>
        <a:lt1>
          <a:srgbClr val="FFFFFF"/>
        </a:lt1>
        <a:dk2>
          <a:srgbClr val="000099"/>
        </a:dk2>
        <a:lt2>
          <a:srgbClr val="FFFFFF"/>
        </a:lt2>
        <a:accent1>
          <a:srgbClr val="89C4FF"/>
        </a:accent1>
        <a:accent2>
          <a:srgbClr val="00008C"/>
        </a:accent2>
        <a:accent3>
          <a:srgbClr val="AAAACA"/>
        </a:accent3>
        <a:accent4>
          <a:srgbClr val="DADADA"/>
        </a:accent4>
        <a:accent5>
          <a:srgbClr val="C4DEFF"/>
        </a:accent5>
        <a:accent6>
          <a:srgbClr val="00007E"/>
        </a:accent6>
        <a:hlink>
          <a:srgbClr val="6666FF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5">
        <a:dk1>
          <a:srgbClr val="463416"/>
        </a:dk1>
        <a:lt1>
          <a:srgbClr val="FFFFFF"/>
        </a:lt1>
        <a:dk2>
          <a:srgbClr val="003399"/>
        </a:dk2>
        <a:lt2>
          <a:srgbClr val="E3E3FF"/>
        </a:lt2>
        <a:accent1>
          <a:srgbClr val="3399FF"/>
        </a:accent1>
        <a:accent2>
          <a:srgbClr val="33CCCC"/>
        </a:accent2>
        <a:accent3>
          <a:srgbClr val="AAADCA"/>
        </a:accent3>
        <a:accent4>
          <a:srgbClr val="DADADA"/>
        </a:accent4>
        <a:accent5>
          <a:srgbClr val="ADCAFF"/>
        </a:accent5>
        <a:accent6>
          <a:srgbClr val="2DB9B9"/>
        </a:accent6>
        <a:hlink>
          <a:srgbClr val="00FFCC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6">
        <a:dk1>
          <a:srgbClr val="809296"/>
        </a:dk1>
        <a:lt1>
          <a:srgbClr val="FFFFFF"/>
        </a:lt1>
        <a:dk2>
          <a:srgbClr val="6699FF"/>
        </a:dk2>
        <a:lt2>
          <a:srgbClr val="B3EDFF"/>
        </a:lt2>
        <a:accent1>
          <a:srgbClr val="FF9933"/>
        </a:accent1>
        <a:accent2>
          <a:srgbClr val="FFAA99"/>
        </a:accent2>
        <a:accent3>
          <a:srgbClr val="B8CAFF"/>
        </a:accent3>
        <a:accent4>
          <a:srgbClr val="DADADA"/>
        </a:accent4>
        <a:accent5>
          <a:srgbClr val="FFCAAD"/>
        </a:accent5>
        <a:accent6>
          <a:srgbClr val="E79A8A"/>
        </a:accent6>
        <a:hlink>
          <a:srgbClr val="FFCFA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7">
        <a:dk1>
          <a:srgbClr val="006666"/>
        </a:dk1>
        <a:lt1>
          <a:srgbClr val="FFFFFF"/>
        </a:lt1>
        <a:dk2>
          <a:srgbClr val="85D1E3"/>
        </a:dk2>
        <a:lt2>
          <a:srgbClr val="CCFFFF"/>
        </a:lt2>
        <a:accent1>
          <a:srgbClr val="FFCC00"/>
        </a:accent1>
        <a:accent2>
          <a:srgbClr val="00CC99"/>
        </a:accent2>
        <a:accent3>
          <a:srgbClr val="C2E5EF"/>
        </a:accent3>
        <a:accent4>
          <a:srgbClr val="DADADA"/>
        </a:accent4>
        <a:accent5>
          <a:srgbClr val="FFE2AA"/>
        </a:accent5>
        <a:accent6>
          <a:srgbClr val="00B98A"/>
        </a:accent6>
        <a:hlink>
          <a:srgbClr val="0099FF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8">
        <a:dk1>
          <a:srgbClr val="404B3D"/>
        </a:dk1>
        <a:lt1>
          <a:srgbClr val="FFFFFF"/>
        </a:lt1>
        <a:dk2>
          <a:srgbClr val="A7A491"/>
        </a:dk2>
        <a:lt2>
          <a:srgbClr val="CCD0CA"/>
        </a:lt2>
        <a:accent1>
          <a:srgbClr val="33CCCC"/>
        </a:accent1>
        <a:accent2>
          <a:srgbClr val="004E4C"/>
        </a:accent2>
        <a:accent3>
          <a:srgbClr val="D0CFC7"/>
        </a:accent3>
        <a:accent4>
          <a:srgbClr val="DADADA"/>
        </a:accent4>
        <a:accent5>
          <a:srgbClr val="ADE2E2"/>
        </a:accent5>
        <a:accent6>
          <a:srgbClr val="004644"/>
        </a:accent6>
        <a:hlink>
          <a:srgbClr val="477781"/>
        </a:hlink>
        <a:folHlink>
          <a:srgbClr val="85CC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9">
        <a:dk1>
          <a:srgbClr val="000000"/>
        </a:dk1>
        <a:lt1>
          <a:srgbClr val="FFFFFF"/>
        </a:lt1>
        <a:dk2>
          <a:srgbClr val="FFFFAF"/>
        </a:dk2>
        <a:lt2>
          <a:srgbClr val="676597"/>
        </a:lt2>
        <a:accent1>
          <a:srgbClr val="66CCFF"/>
        </a:accent1>
        <a:accent2>
          <a:srgbClr val="CCEC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B9D6E7"/>
        </a:accent6>
        <a:hlink>
          <a:srgbClr val="6600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Mountain Top</Template>
  <TotalTime>854</TotalTime>
  <Words>378</Words>
  <Application>Microsoft Office PowerPoint</Application>
  <PresentationFormat>On-screen Show (4:3)</PresentationFormat>
  <Paragraphs>91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Arial</vt:lpstr>
      <vt:lpstr>Mountain Top</vt:lpstr>
      <vt:lpstr>BLUE BOOK 101   OCTOBER 17, 2016</vt:lpstr>
      <vt:lpstr>INITIAL THOUGHT</vt:lpstr>
      <vt:lpstr>Who is the CIF?</vt:lpstr>
      <vt:lpstr>Southern Section Blue Book Where Do I Find It?</vt:lpstr>
      <vt:lpstr> Guidelines For Communication </vt:lpstr>
      <vt:lpstr> Duties of Principals </vt:lpstr>
      <vt:lpstr> You Cannot Do It All! A Process on Your Campus… </vt:lpstr>
      <vt:lpstr>You Cannot Do It All! A Process on Your Campus…</vt:lpstr>
      <vt:lpstr>“Layers Of Eligibility”</vt:lpstr>
      <vt:lpstr>“Layers of Eligibility” </vt:lpstr>
      <vt:lpstr>“Layers of Eligibility”</vt:lpstr>
      <vt:lpstr>FINAL THOUGHT</vt:lpstr>
      <vt:lpstr>PowerPoint Presentation</vt:lpstr>
    </vt:vector>
  </TitlesOfParts>
  <Company>St. John Knits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Athletic Leadership in Changing Times</dc:title>
  <dc:creator>Lynda Wulf</dc:creator>
  <cp:lastModifiedBy>Glenn Martinez</cp:lastModifiedBy>
  <cp:revision>61</cp:revision>
  <cp:lastPrinted>1601-01-01T00:00:00Z</cp:lastPrinted>
  <dcterms:created xsi:type="dcterms:W3CDTF">2006-04-07T23:23:44Z</dcterms:created>
  <dcterms:modified xsi:type="dcterms:W3CDTF">2016-10-19T15:36:04Z</dcterms:modified>
</cp:coreProperties>
</file>